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37"/>
  </p:sldMasterIdLst>
  <p:notesMasterIdLst>
    <p:notesMasterId r:id="rId60"/>
  </p:notesMasterIdLst>
  <p:handoutMasterIdLst>
    <p:handoutMasterId r:id="rId61"/>
  </p:handoutMasterIdLst>
  <p:sldIdLst>
    <p:sldId id="279" r:id="rId38"/>
    <p:sldId id="269" r:id="rId39"/>
    <p:sldId id="280" r:id="rId40"/>
    <p:sldId id="274" r:id="rId41"/>
    <p:sldId id="282" r:id="rId42"/>
    <p:sldId id="260" r:id="rId43"/>
    <p:sldId id="283" r:id="rId44"/>
    <p:sldId id="284" r:id="rId45"/>
    <p:sldId id="270" r:id="rId46"/>
    <p:sldId id="256" r:id="rId47"/>
    <p:sldId id="288" r:id="rId48"/>
    <p:sldId id="286" r:id="rId49"/>
    <p:sldId id="289" r:id="rId50"/>
    <p:sldId id="290" r:id="rId51"/>
    <p:sldId id="291" r:id="rId52"/>
    <p:sldId id="292" r:id="rId53"/>
    <p:sldId id="293" r:id="rId54"/>
    <p:sldId id="294" r:id="rId55"/>
    <p:sldId id="281" r:id="rId56"/>
    <p:sldId id="275" r:id="rId57"/>
    <p:sldId id="277" r:id="rId58"/>
    <p:sldId id="278" r:id="rId59"/>
  </p:sldIdLst>
  <p:sldSz cx="12192000" cy="6858000"/>
  <p:notesSz cx="6858000" cy="9144000"/>
  <p:embeddedFontLst>
    <p:embeddedFont>
      <p:font typeface="AA Zuehlke" panose="02000503060000020004" pitchFamily="2" charset="77"/>
      <p:regular r:id="rId62"/>
      <p:italic r:id="rId63"/>
    </p:embeddedFont>
    <p:embeddedFont>
      <p:font typeface="AA Zuehlke Medium" panose="02000503060000020004" pitchFamily="2" charset="77"/>
      <p:regular r:id="rId64"/>
      <p:italic r:id="rId65"/>
    </p:embeddedFont>
    <p:embeddedFont>
      <p:font typeface="Comic Sans MS" panose="030F0902030302020204" pitchFamily="66" charset="0"/>
      <p:regular r:id="rId66"/>
      <p:bold r:id="rId67"/>
    </p:embeddedFont>
  </p:embeddedFontLst>
  <p:custDataLst>
    <p:tags r:id="rId6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CCFF00"/>
    <a:srgbClr val="00CC66"/>
    <a:srgbClr val="0099CC"/>
    <a:srgbClr val="000000"/>
    <a:srgbClr val="66CCFF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61F8CF-EDE6-BB4F-9FC9-9D6992C95D1B}" v="305" dt="2019-07-23T15:24:52.118"/>
  </p1510:revLst>
</p1510:revInfo>
</file>

<file path=ppt/tableStyles.xml><?xml version="1.0" encoding="utf-8"?>
<a:tblStyleLst xmlns:a="http://schemas.openxmlformats.org/drawingml/2006/main" def="{08FB837D-C827-4EFA-A057-4D05807E0F7C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03" autoAdjust="0"/>
    <p:restoredTop sz="94558" autoAdjust="0"/>
  </p:normalViewPr>
  <p:slideViewPr>
    <p:cSldViewPr showGuides="1">
      <p:cViewPr varScale="1">
        <p:scale>
          <a:sx n="140" d="100"/>
          <a:sy n="140" d="100"/>
        </p:scale>
        <p:origin x="224" y="2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96" d="100"/>
          <a:sy n="96" d="100"/>
        </p:scale>
        <p:origin x="3558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slide" Target="slides/slide5.xml"/><Relationship Id="rId47" Type="http://schemas.openxmlformats.org/officeDocument/2006/relationships/slide" Target="slides/slide10.xml"/><Relationship Id="rId63" Type="http://schemas.openxmlformats.org/officeDocument/2006/relationships/font" Target="fonts/font2.fntdata"/><Relationship Id="rId68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slideMaster" Target="slideMasters/slideMaster1.xml"/><Relationship Id="rId40" Type="http://schemas.openxmlformats.org/officeDocument/2006/relationships/slide" Target="slides/slide3.xml"/><Relationship Id="rId45" Type="http://schemas.openxmlformats.org/officeDocument/2006/relationships/slide" Target="slides/slide8.xml"/><Relationship Id="rId53" Type="http://schemas.openxmlformats.org/officeDocument/2006/relationships/slide" Target="slides/slide16.xml"/><Relationship Id="rId58" Type="http://schemas.openxmlformats.org/officeDocument/2006/relationships/slide" Target="slides/slide21.xml"/><Relationship Id="rId66" Type="http://schemas.openxmlformats.org/officeDocument/2006/relationships/font" Target="fonts/font5.fntdata"/><Relationship Id="rId74" Type="http://schemas.microsoft.com/office/2015/10/relationships/revisionInfo" Target="revisionInfo.xml"/><Relationship Id="rId5" Type="http://schemas.openxmlformats.org/officeDocument/2006/relationships/customXml" Target="../customXml/item5.xml"/><Relationship Id="rId61" Type="http://schemas.openxmlformats.org/officeDocument/2006/relationships/handoutMaster" Target="handoutMasters/handoutMaster1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slide" Target="slides/slide6.xml"/><Relationship Id="rId48" Type="http://schemas.openxmlformats.org/officeDocument/2006/relationships/slide" Target="slides/slide11.xml"/><Relationship Id="rId56" Type="http://schemas.openxmlformats.org/officeDocument/2006/relationships/slide" Target="slides/slide19.xml"/><Relationship Id="rId64" Type="http://schemas.openxmlformats.org/officeDocument/2006/relationships/font" Target="fonts/font3.fntdata"/><Relationship Id="rId69" Type="http://schemas.openxmlformats.org/officeDocument/2006/relationships/presProps" Target="presProps.xml"/><Relationship Id="rId8" Type="http://schemas.openxmlformats.org/officeDocument/2006/relationships/customXml" Target="../customXml/item8.xml"/><Relationship Id="rId51" Type="http://schemas.openxmlformats.org/officeDocument/2006/relationships/slide" Target="slides/slide14.xml"/><Relationship Id="rId72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" Target="slides/slide1.xml"/><Relationship Id="rId46" Type="http://schemas.openxmlformats.org/officeDocument/2006/relationships/slide" Target="slides/slide9.xml"/><Relationship Id="rId59" Type="http://schemas.openxmlformats.org/officeDocument/2006/relationships/slide" Target="slides/slide22.xml"/><Relationship Id="rId67" Type="http://schemas.openxmlformats.org/officeDocument/2006/relationships/font" Target="fonts/font6.fntdata"/><Relationship Id="rId20" Type="http://schemas.openxmlformats.org/officeDocument/2006/relationships/customXml" Target="../customXml/item20.xml"/><Relationship Id="rId41" Type="http://schemas.openxmlformats.org/officeDocument/2006/relationships/slide" Target="slides/slide4.xml"/><Relationship Id="rId54" Type="http://schemas.openxmlformats.org/officeDocument/2006/relationships/slide" Target="slides/slide17.xml"/><Relationship Id="rId62" Type="http://schemas.openxmlformats.org/officeDocument/2006/relationships/font" Target="fonts/font1.fntdata"/><Relationship Id="rId7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slide" Target="slides/slide12.xml"/><Relationship Id="rId57" Type="http://schemas.openxmlformats.org/officeDocument/2006/relationships/slide" Target="slides/slide20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slide" Target="slides/slide7.xml"/><Relationship Id="rId52" Type="http://schemas.openxmlformats.org/officeDocument/2006/relationships/slide" Target="slides/slide15.xml"/><Relationship Id="rId60" Type="http://schemas.openxmlformats.org/officeDocument/2006/relationships/notesMaster" Target="notesMasters/notesMaster1.xml"/><Relationship Id="rId65" Type="http://schemas.openxmlformats.org/officeDocument/2006/relationships/font" Target="fonts/font4.fntdata"/><Relationship Id="rId73" Type="http://schemas.microsoft.com/office/2016/11/relationships/changesInfo" Target="changesInfos/changesInfo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slide" Target="slides/slide2.xml"/><Relationship Id="rId34" Type="http://schemas.openxmlformats.org/officeDocument/2006/relationships/customXml" Target="../customXml/item34.xml"/><Relationship Id="rId50" Type="http://schemas.openxmlformats.org/officeDocument/2006/relationships/slide" Target="slides/slide13.xml"/><Relationship Id="rId55" Type="http://schemas.openxmlformats.org/officeDocument/2006/relationships/slide" Target="slides/slide18.xml"/><Relationship Id="rId7" Type="http://schemas.openxmlformats.org/officeDocument/2006/relationships/customXml" Target="../customXml/item7.xml"/><Relationship Id="rId7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ns, Casper" userId="fbf8adc5-1089-43b8-8d46-07b791c064ca" providerId="ADAL" clId="{4B61F8CF-EDE6-BB4F-9FC9-9D6992C95D1B}"/>
    <pc:docChg chg="undo custSel modSld">
      <pc:chgData name="Lans, Casper" userId="fbf8adc5-1089-43b8-8d46-07b791c064ca" providerId="ADAL" clId="{4B61F8CF-EDE6-BB4F-9FC9-9D6992C95D1B}" dt="2019-07-23T15:24:52.118" v="90"/>
      <pc:docMkLst>
        <pc:docMk/>
      </pc:docMkLst>
      <pc:sldChg chg="addSp delSp modSp modTransition">
        <pc:chgData name="Lans, Casper" userId="fbf8adc5-1089-43b8-8d46-07b791c064ca" providerId="ADAL" clId="{4B61F8CF-EDE6-BB4F-9FC9-9D6992C95D1B}" dt="2019-07-23T15:24:52.118" v="90"/>
        <pc:sldMkLst>
          <pc:docMk/>
          <pc:sldMk cId="3602300337" sldId="269"/>
        </pc:sldMkLst>
        <pc:spChg chg="del">
          <ac:chgData name="Lans, Casper" userId="fbf8adc5-1089-43b8-8d46-07b791c064ca" providerId="ADAL" clId="{4B61F8CF-EDE6-BB4F-9FC9-9D6992C95D1B}" dt="2019-07-23T15:24:52.118" v="90"/>
          <ac:spMkLst>
            <pc:docMk/>
            <pc:sldMk cId="3602300337" sldId="269"/>
            <ac:spMk id="2" creationId="{A3BD8F97-97B1-4C5D-BEF3-10838905AB06}"/>
          </ac:spMkLst>
        </pc:spChg>
        <pc:spChg chg="mod">
          <ac:chgData name="Lans, Casper" userId="fbf8adc5-1089-43b8-8d46-07b791c064ca" providerId="ADAL" clId="{4B61F8CF-EDE6-BB4F-9FC9-9D6992C95D1B}" dt="2019-07-23T15:23:42.821" v="40" actId="20577"/>
          <ac:spMkLst>
            <pc:docMk/>
            <pc:sldMk cId="3602300337" sldId="269"/>
            <ac:spMk id="3" creationId="{FF1CEE52-3242-4D20-8637-A57CE2DE2031}"/>
          </ac:spMkLst>
        </pc:spChg>
        <pc:spChg chg="mod">
          <ac:chgData name="Lans, Casper" userId="fbf8adc5-1089-43b8-8d46-07b791c064ca" providerId="ADAL" clId="{4B61F8CF-EDE6-BB4F-9FC9-9D6992C95D1B}" dt="2019-07-23T15:24:22.735" v="89" actId="20577"/>
          <ac:spMkLst>
            <pc:docMk/>
            <pc:sldMk cId="3602300337" sldId="269"/>
            <ac:spMk id="4" creationId="{41044319-EDEC-43DF-8B82-59F42CAE9439}"/>
          </ac:spMkLst>
        </pc:spChg>
        <pc:picChg chg="add mod">
          <ac:chgData name="Lans, Casper" userId="fbf8adc5-1089-43b8-8d46-07b791c064ca" providerId="ADAL" clId="{4B61F8CF-EDE6-BB4F-9FC9-9D6992C95D1B}" dt="2019-07-23T15:24:52.118" v="90"/>
          <ac:picMkLst>
            <pc:docMk/>
            <pc:sldMk cId="3602300337" sldId="269"/>
            <ac:picMk id="7" creationId="{3EA57BF7-11BF-0944-9630-77DADE42F22B}"/>
          </ac:picMkLst>
        </pc:picChg>
      </pc:sldChg>
      <pc:sldChg chg="addSp modSp">
        <pc:chgData name="Lans, Casper" userId="fbf8adc5-1089-43b8-8d46-07b791c064ca" providerId="ADAL" clId="{4B61F8CF-EDE6-BB4F-9FC9-9D6992C95D1B}" dt="2019-07-23T15:22:58.025" v="1" actId="1076"/>
        <pc:sldMkLst>
          <pc:docMk/>
          <pc:sldMk cId="3287669307" sldId="286"/>
        </pc:sldMkLst>
        <pc:picChg chg="add mod">
          <ac:chgData name="Lans, Casper" userId="fbf8adc5-1089-43b8-8d46-07b791c064ca" providerId="ADAL" clId="{4B61F8CF-EDE6-BB4F-9FC9-9D6992C95D1B}" dt="2019-07-23T15:22:58.025" v="1" actId="1076"/>
          <ac:picMkLst>
            <pc:docMk/>
            <pc:sldMk cId="3287669307" sldId="286"/>
            <ac:picMk id="5" creationId="{DD0F7403-671E-6744-B9F4-894797EAACF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AA Zuehlke" pitchFamily="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189A0-0A58-4992-87A6-55AC822E6B9B}" type="datetimeFigureOut">
              <a:rPr lang="en-GB" smtClean="0">
                <a:latin typeface="AA Zuehlke" pitchFamily="2" charset="0"/>
              </a:rPr>
              <a:t>23/07/2019</a:t>
            </a:fld>
            <a:endParaRPr lang="en-GB">
              <a:latin typeface="AA Zuehlke" pitchFamily="2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AA Zuehlke" pitchFamily="2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C6F6C-8E1B-4498-9594-4C11B1F32799}" type="slidenum">
              <a:rPr lang="en-GB" smtClean="0">
                <a:latin typeface="AA Zuehlke" pitchFamily="2" charset="0"/>
              </a:rPr>
              <a:t>‹#›</a:t>
            </a:fld>
            <a:endParaRPr lang="en-GB">
              <a:latin typeface="AA Zuehlk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7455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19T16:53:15.1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4476 2341 24575,'-25'-21'0,"0"1"0,-9-3 0,-10-1 0,-35-11 0,29 22 0,-3 1-1165,-13-8 0,-4 1 1165,-10 8 0,-3 2 0,1-4 0,-1 0-970,-10 2 1,-2 3 969,0 2 0,-2 2 0,28 0 0,-1 1 0,0 1 0,1 2 0,0 0 0,-1 0 0,-8 0 0,-1 0 0,2 0 0,-23 0 0,1 0 0,26 0 0,-1 0 0,1 0 0,-24 3 0,3 3 0,4 1 0,2 4-795,-1 1 1,3 4 794,10 5 0,2 1 0,-1-5 0,3 2-202,9 5 0,2-1 202,0-5 0,0-1 0,0 6 0,1 1 0,2-4 0,3 0 0,3 3 0,1 0 0,2-1 0,2 1 0,-23 18 0,-7 1 0,10-1 0,5-1 0,-4 1 0,10 0 1348,-11-1-1348,21-7 2395,2 3-2395,17-18 1952,10 7-1952,2-9 567,0 5-567,3 5 0,-7-4 0,1 10 0,1-4 0,-3 0 0,13 4 0,-3-10 0,10 5 0,0-1 0,0 2 0,0 6 0,0 0 0,0 7 0,10-12 0,-3 11 0,13-12 0,-2 6 0,4 0 0,9 8 0,0-4 0,8 7 0,4-13 0,-4 4 0,11-3 0,-5-1 0,6 0 0,1 0 0,6 1 0,4 8 0,6-6 0,-1-2 0,10-5 0,-7-7 0,6 11 0,-8-9 0,9 11 0,2-6-618,9 2 618,0-1 0,-40-14 0,1 0 0,1-3 0,1-1 0,15 1 0,1 0-637,-9-1 1,0 1 636,14 0 0,0 2 0,-3 7 0,-2 0 0,-3-3 0,-1-1 0,10 4 0,-1 0 0,-20-5 0,-1-1-284,9-2 0,-1-1 284,31 16 0,8-11 0,-49-6 0,0-1 0,1-2 0,0-1 0,4 2 0,3-2-634,8-2 0,3-1 634,0 4 0,3-1-623,15-6 1,3 0 622,-7 3 0,1 0 0,10-4 0,2 0 0,-6 0 0,0 0 0,-1 0 0,2 0 0,4 0 0,-1 0 0,-4-3 0,1-3 0,5-2 0,1-3 0,-7-2 0,0-3 0,-1-2 0,-2-1 0,-9 2 0,-4-1 0,-8 1 0,-4 1 361,-5 3 0,-3 1-361,26-8 0,-17 7 0,-13 0 511,-21-2-511,-7 7 1267,-7-5-1267,-5 8 2050,0-4-2050,5-1 422,2-4-422,17-4 0,12-12 0,15-4 0,7-7 0,10 5 0,-7 3 0,-1 6 0,-12 1 0,-20 3 0,-4 0 0,-17 8 0,-6 1 0,-6 4 0,-4-4 0,0 4 0,0-10 0,0 10 0,0-4 0,0-1 0,0 0 0,0-6 0,0 6 0,0-4 0,0 3 0,0-5 0,0 1 0,0-7 0,0-1 0,-10-6 0,7 0 0,-17 0 0,12 0 0,-13 0 0,8 0 0,-3 6 0,0-4 0,4 10 0,-9-11 0,5 11 0,-2-11 0,-1 11 0,6-10 0,-7 4 0,-5-8 0,-6 0 0,-7-9 0,-2-1 0,-7-3 0,7 4 0,-13 5 0,6-6 0,-13 4 0,-14-15-848,30 26 1,-5-1 847,-14-7 0,-6-1 0,-9-6 0,-5-2 0,17 12 0,-2-2 0,-1 2-1094,-4 0 1,0 0-1,-2 1 1094,-1-1 0,-1 1 0,1 1 0,4 3 0,0 1 0,2 1 0,5 2 0,1 2 0,1 0 0,-26-8 0,3 0 0,9 2 0,4 2-148,8 7 1,3 1 147,6 1 0,4 1 0,-28-3 0,19 2 0,23 13 1372,12 2-1372,16 5 0,0 0 0,6 0 0</inkml:trace>
  <inkml:trace contextRef="#ctx0" brushRef="#br0" timeOffset="3866">6429 2312 24575,'26'-5'0,"-7"0"0,0-1 0,-3-2 0,4 2 0,7-5 0,-6 1 0,12-2 0,2-5 0,8 4 0,23-13 0,26-5-832,-37 11 0,4-1 832,14-1 0,1 0 0,-5-3 0,0 0 0,4 7 0,1 0 0,-1-7 0,1 0-1258,6 2 0,3-1 1258,-21 3 0,1-2 0,4 1-1105,10-3 0,3 1 0,2-2 1105,8-2 0,3-1 0,2-2-951,-15 6 1,2-2 0,2 1 0,1-1 950,6-1 0,2 0 0,1-1 0,-1 1 0,1 0 0,-1-1 0,1 1 0,0 0 0,-16 5 0,0 0 0,1 0 0,-1 1 0,-1 0 0,12-1 0,0 2 0,-2 0 0,0 0 0,-3 0 0,-1 0 0,0 1 0,-2 0 0,-2 3 0,-1-1 0,-1 2 0,-2-2 0,14-3 0,-3-1 0,0 1-452,0 2 1,0 1 0,-5 0 451,13-6 0,-4 2 282,-1 7 1,-4 1-283,-27-2 0,-2 2 988,-1 5 0,-1 0-988,25-12 0,-3 1 0,1 5 0,2-12 0,0 11 0,-3-5 0,-16 8 4293,-9 1-4293,-10 0 4055,-7 5-4055,-7-2 1436,6 3-1436,-16-4 325,3 4-325,-11-3 0,11 8 0,12-21 0,38-4 0,15-11-833,-26 13 1,4 1 832,5 5 0,0 0 0,-5-6 0,1 1 0,9 4 0,-2 1-284,-18-1 0,-3 0 284,1 4 0,-2 0 0,28-13 0,-25 3 0,-9 6 0,-22 3 0,-6 11 1614,-1-4-1614,1-1 619,11-7-619,2 0 0,0 1 0,12 4 0,-11 1 0,6 0 0,-8 4 0,-16-1 0,-24 7 0,-32-3 0,-36 4 0,27 0 0,-3 0-665,-10 0 1,-2 0 664,0 0 0,0 0 0,-5 0 0,0 0 0,6-1 0,1 2 0,9 1 0,2 2-54,5-1 0,2 2 54,-27 9 0,16-7 0,-6 5 0,21-5 0,-4 0 1321,21 3-1321,6-9 116,3 3-116,9 0 0,-5-3 0,6 3 0,0 0 0,-11 2 0,3 4 0,-16-4 0,11 3 0,1-3 0,10-1 0,7-1 0</inkml:trace>
  <inkml:trace contextRef="#ctx0" brushRef="#br0" timeOffset="5294">14094 148 24575,'-23'41'0,"-7"10"0,-4 8 0,-16 21 0,-2-7 0,22-27 0,-2 0 0,1-3 0,1-1 0,-30 35 0,18-22 0,-2 3 0,2-5 0,1-3 0,5-6 0,4-3 0,-16 24 0,44-61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19T16:56:22.14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9560 3904 24575,'28'79'0,"-6"-3"0,6 11-2219,-5 4 2219,-10-31 0,-1 2 0,-3-6 0,-2 1 0,1 9 0,-1 0 0,-6-4 0,0 0 0,3 11 0,-1 1 0,-2-10 0,-2-1 0,1 5 0,0-3 0,0-14 0,0-1 130,0 48-130,0-1 0,0-15 0,0-3 501,0-22-501,0-14 0,0-2 0,0-18 1115,0-3-1115,0-11 473,0 5-473,0-4 0,0 5 0,0-1 0,0-4 0,0 9 0,0-8 0,0 8 0,0-9 0,0 4 0,0 0 0,0 2 0,0 4 0,0-5 0,0 0 0,9-10 0,9-1 0,17-4 0,7-6 0,16 5 0,11-5 0,10 0-520,-26 5 1,2 0 519,2-2 0,0-1 0,10 4 0,1 0-883,5 1 0,1-2 883,7-3 0,1 0 0,0 3 0,1 0-744,-17-2 0,3 0 0,-2 0 744,24 3 0,0 0 0,-24 0 0,2 0 0,0 0 0,26 4 0,1 1 0,-1-4 0,1 0 0,-1 3 0,1 0 0,-28-3 0,1-1 0,-2-1 0,25 1 0,-2 0 0,5 0 0,-1 0-723,-12 1 0,-2-2 723,-5-2 0,0-1 0,-1-1 0,-1 0 116,-10 1 0,-2-1-116,-9 1 0,-2 0 1422,29-1-1422,-22-2 2263,-14-5-2263,5 5 1850,3-4-1850,8 3 716,1-5-716,-2 6 0,-8-5 0,7 11 0,3-5 0,8 0 0,8-2 0,-14 1 0,-2 0 0,-25 2 0,-14 4 0,-2-3 0,-3 4 0,10 0 0,9 0 0,1 0 0,12 5 0,-13-3 0,0 3 0,-8-5 0,-12 0 0,-1 0 0,-5 0 0,-4-30 0,-1-17 0,-11-42 0,3 40 0,0-2-416,-4-4 0,0-1 416,-1-4 0,1-1 0,0-1 0,0 0 0,3 0 0,0-1 0,1 2 0,1 1 0,2 4 0,2 2 0,-1 3 0,0 1 0,0-48 0,0 0 0,0 48 0,0-1 0,0 1 0,0 0-267,0-48 267,0 10 0,0 9 0,0 2 0,0 0 0,0 15 0,0-5 0,0 24 0,0 8 821,0 14-821,0 6 278,0 6-278,0 0 0,-9 4 0,-3 1 0,-8 8 0,-7-3 0,5 9 0,-4-5 0,-1 1 0,-1 3 0,-6-7 0,-15 3 0,4-5 0,-21 0 0,-2 0 0,-11 0-714,-19 0 714,48 0 0,-1 0-600,-9 0 0,-1 0 600,-7-1 0,-1 2 0,0 2 0,0 1 0,1-3 0,0 0 0,6 6 0,3 0-286,8-5 1,1-2 285,-4 4 0,0-1 0,4-2 0,0-2 0,-11 1 0,0 0 0,5 4 0,-1-1 0,-4-2 0,1 0 0,9 3 0,1-1 0,-48-3 0,19 0 0,-7 0-12,16 0 12,1 0 650,19 0-650,1 0 1204,7 0-1204,-1 0 630,-5 0-630,5 0 13,-7 0-13,0 5 0,-8 3 0,-11-1 0,-10-1 0,0 0 0,2-5 0,10 5 0,7-6 0,2 0 0,8 0 0,-8 0 0,13 0 0,-4 0 0,15 0 0,6 0 0,-4 0 0,4 0 0,-6-5 0,-7 4 0,-2-4 0,-7 5 0,7-5 0,-5 4 0,12-10 0,1 10 0,2-4 0,5 5 0,-13 0 0,-2 0 0,-6 0 0,-1 0 0,7 0 0,2 0 0,18 0 0,2 0 0,1 0 0,-10 0 0,-13 6 0,-7-5 0,14 9 0,2-9 0,19 4 0,0-5 0,6 0 0,0 4 0,-5-3 0,3 3 0,-3 0 0,5-3 0,-1 3 0,1-4 0,0 0 0,0 0 0,-1 4 0,5-3 0,1 3 0</inkml:trace>
  <inkml:trace contextRef="#ctx0" brushRef="#br0" timeOffset="14224">9275 3653 24575,'-10'-5'0,"1"1"0,0 4 0,0-5 0,0 4 0,-1-3 0,-4 0 0,4 3 0,-16-4 0,9 5 0,-15 0 0,-3-6 0,-8 5 0,-7-10 0,0 9 0,-8-9 0,-2 3 0,-7-5 0,7 5 0,2-4 0,8 11 0,-8-11 0,-2 11 0,-7-11 0,-10 10 0,-2-10 0,-9 3-514,0-5 514,-1-1 0,1 0 0,-10 7 0,49 2 0,-2-2-800,-14 0 0,-4-1 800,-5-5 0,-4-1-1097,-9-3 1,-4-1 1096,-3 0 0,-3 0-954,25 2 0,-2 0 0,0 1 954,-1 4 0,0 2 0,-2-2 0,-12-4 0,-1-1 0,-3 0 0,16 5 0,0 0 0,-2 1 0,1-2 0,-1-1 0,0-1 0,-1 0 0,0-1 0,-6 1 0,-2 0 0,0 0 0,2-1 0,2-1 0,2 0 0,-1-1 0,2 1 0,1 3 0,2 0 0,0 0 0,0-2 0,4-2 0,0-2 0,1 0 0,1 1 0,-15-3 0,2 0 0,0-1 0,0-3 0,0-2 0,3 0 0,8 1 0,2-1 0,0 1 0,2 1 0,-1-1 0,4-1 0,-21-18 0,4-1-449,12 7 1,4 0 448,2-3 0,2-1 0,-1 1 0,0-1 0,5 2 0,-1-1 0,-10-2 0,1 1 0,14 5 0,1 2 0,-2 4 0,1 0 238,8 1 0,2 3-238,-4 5 0,1 0 0,2-2 0,0-1 0,-2 4 0,0 1 1648,-30-21-1648,9 1 0,9 1 3124,16 8-3124,13 3 1765,6 9-1765,10 5 912,1 2-912,0-1 141,5 4-141,0-8 0,1 9 0,-1-10 0,0 5 0,-5-6 0,3-5 0,-8-2 0,-5-8 0,1 2 0,-13-11 0,11 2 0,-13-17 0,11 0 0,-4 0 0,5-6 0,8 22 0,0-5 0,8 15 0,0-1 0,-7-6 0,6 12 0,-6-11 0,2 12 0,4-6 0,-4 6 0,9 1 0,-1 12 0,7 1 0,-3 4 0,0 1 0,3 0 0,-4 0 0,1 4 0,3-4 0,-7 8 0,7 1 0,-3 5 0,4 4 0,0 1 0,9-5 0,2-11 0,16-6 0,-5-9 0,10 4 0,-4-4 0,15-4 0,0-1 0,2-5 0,3 6 0,-13 2 0,6-1 0,-7 7 0,0 0 0,-6 2 0,-2 3 0,-10-3 0,3 5 0,-4 0 0,1 1 0,3-2 0,-4 2 0,-4-1 0,3 4 0,-23 2 0,7 4 0,-23 0 0,8 0 0,-10 0 0,7 0 0,4 0 0,-3 4 0,3-2 0,1 2 0,-4-4 0,-3 0 0,0 0 0,-17 6 0,9-5 0,-26 5 0,3-6 0,-15 6 0,-9-5 0,-2 5 0,-9 1 0,9-6 0,2 6 0,25-7 0,-5 0 0,28 0 0,-5 0 0,14 0 0,-1 0 0,0 0 0,1 0 0,4 0 0,-3 0 0,4 0 0,-12 0 0,-1 0 0,-13 0 0,7 0 0,4 0 0,12 0 0,9 0 0,-5 4 0,-3 12 0,-4 2 0,-1 14 0,0-4 0,-6 1 0,-4 13 0,3-11 0,-2 12 0,13-9 0,2-7 0,10 6 0,-4-5 0,4 6 0,0-6 0,0-2 0,2-6 0,3-4 0,-4 3 0,5-9 0,0 4 0,0 0 0,0-3 0,0 8 0,0-4 0,0 1 0,0 3 0,0-4 0,-5 6 0,0-1 0,-6 6 0,0 2 0,5 6 0,-4-6 0,4-2 0,-9-5 0,8-6 0,-2-1 0,5-5 0,3 1 0,-3-1 0,0 0 0,-1 0 0,0 0 0,10-4 0,1-1 0,13-4 0,-3-5 0,4 4 0,0-8 0,7 3 0,-5-5 0,10 0 0,-4 5 0,6-9 0,0 12 0,0-12 0,-6 9 0,-2-4 0,-11 4 0,4-3 0,-8 3 0,3 1 0,0-4 0,-4 4 0,15-6 0,-8 1 0,16-1 0,2-1 0,0 1 0,21-2 0,-11-5 0,21 3 0,-28 3 0,-1 6 0,-23 6 0,-5 9 0,1-3 0,0 13 0,-1-8 0,6 8 0,0-4 0,1 5 0,3 1 0,-3-1 0,4 1 0,-4-6 0,10 12 0,-7-4 0,9 6 0,-6 4 0,0-5 0,0 6 0,8 1 0,-7-7 0,12 8 0,-12-8 0,6 1 0,-12-2 0,2-7 0,-8 1 0,3-6 0,1 4 0,-4-3 0,3-1 0,-4 4 0,-1-9 0,1 10 0,0-5 0,5 5 0,-3 7 0,2-5 0,3 10 0,0-4 0,0 6 0,4-6 0,-5-2 0,0-6 0,-1 1 0,0 5 0,-3-4 0,4 5 0,-2-7 0,2 0 0,6 7 0,-6-5 0,10 5 0,-13-6 0,12 0 0,-9-1 0,4 1 0,1-1 0,-1 1 0,1-1 0,-1-4 0,6 4 0,-4-8 0,5 8 0,-1-3 0,2 4 0,13 3 0,-5-1 0,6 7 0,-8-6 0,9 6 0,1 1 0,7-4 0,0 5 0,7-7 0,-6-5 0,6 4 0,-16-5 0,6 0 0,-18-3 0,9-5 0,-11 5 0,13-3 0,-5 9 0,12-3 0,2 12 0,2-5 0,14 13 0,-6-5 0,7 0 0,-5 5 0,4-10 0,-4 4 0,5-6 0,1 0 0,0 0 0,-9-6 0,-8-3 0,-10-1 0,-13-5 0,-2-1 0,-5-2 0,-1-3 0,0 4 0,1 5 0,5-4 0,2 5 0,6 0 0,-6-4 0,-2 4 0,1-5 0,-5-1 0,10 6 0,-4-4 0,0 9 0,11-14 0,6 14 0,15-12 0,7 10 0,1 1 0,0-5 0,-9 4 0,-1-6 0,-15-6 0,-8 3 0,-9-9 0,-6 8 0,1-8 0,-1 8 0,7-8 0,1 9 0,13-3 0,1-1 0,16 12 0,11-15 0,10 22-831,18-15 831,-47 4 0,1 0 0,4-5 0,0 0 0,-4 5 0,-1 1 0,4-3 0,0 0 0,-4 0 0,0-1 0,0 1 0,0-2 0,48 6 0,0-1 0,-7-1 0,6 1 0,-18 6 0,7-5 0,-7-3 0,9 7-129,-9-11 129,-11 11 0,-2-7 0,3 1 0,10 0 0,9 1 0,-9 5 0,6-11 0,-23 9 0,5-11 0,-17 5 0,-8-5 0,-1 3 826,-7-8-826,0 8 134,-6-5-134,4 2 0,-4 2 0,0-8 0,5 9 0,-6-3 0,22 5 0,4 1 0,24 1 0,12 7-382,-40-16 1,2 0 381,0 5 0,-2 1 0,40-4 0,-20 1 0,-11 4 0,-22-11 0,-2 5 0,-14-6 0,-4 4 763,-2-3-763,0 3 0,1-4 0,6 0 0,5 0 0,9 0 0,1 0 0,12 0 0,-13 5 0,13-4 0,-12 4 0,5-5 0,-13 0 0,-7 0 0,-7 0 0,-5 0 0,26 0 0,7 0 0,26 0 0,-1 0 0,1 0 0,-8 0 0,-16 5 0,-15-4 0,-19-12 0,-6-8 0,-4-22 0,0-10 0,0-1 0,0-13 0,-7-4 0,6 14 0,-6-3 0,7 30 0,0 6 0,0 8 0,0 5 0,0 3 0,0 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19T17:07:24.1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2928 24575,'24'-35'0,"15"-6"0,26-16 0,-25 23 0,2 0-669,1-1 0,-1 0 669,2 0 0,-3 0 0,28-30 436,-17 22-436,-21 8 55,-10 18 0,-11 7 1,-6 6-1</inkml:trace>
  <inkml:trace contextRef="#ctx0" brushRef="#br0" timeOffset="860">1000 1984 24575,'26'-22'0,"3"-6"0,15-4 0,8-8 0,4-1 0,4 1 0,-6-1 0,1 0 0,-3 7 0,7-5 0,-5 6 0,12-2 0,-12 3 0,-2 0 0,-17 12 0,-7-2 0,-12 12 0,9-6 0,-2 0 0,11-7 0,0 0 0,-7 6 0,6 1 0,-11 5 0,-1 1 0,-2 4 0,-12-2 0,2 7 0,-9-3 0</inkml:trace>
  <inkml:trace contextRef="#ctx0" brushRef="#br0" timeOffset="1735">2549 1038 24575,'48'-32'0,"1"2"0,0 5 0,1 0 0,2-7 0,6 4 0,4-11 0,5 4 0,-7 1 0,-9 3 0,-3 7 0,-6 0 0,8-1 0,8-1 0,-4-6 0,12 3 0,-13-3 0,-2 12 0,-10 2 0,-18 8 0,-3 4 0,-11-2 0,0 7 0,0-8 0,0 4 0,1 0 0,-1-3 0,0 7 0,0-7 0,-4 7 0,-1-4 0</inkml:trace>
  <inkml:trace contextRef="#ctx0" brushRef="#br0" timeOffset="4458">3207 1 24575,'20'0'0,"9"5"0,-6-4 0,5 8 0,11 4 0,-9-1 0,18 6 0,-5-12 0,0 5 0,5-10 0,-13 9 0,6-9 0,-7 4 0,0-5 0,0 0 0,-6 5 0,4-4 0,-4 3 0,6-4 0,0 0 0,7 0 0,1 0 0,1 5 0,-2-3 0,-7 3 0,-11-5 0,2 0 0,-10 0 0,1 0 0,3 0 0,-4 0 0,1 0 0,3 0 0,-9 0 0,9 0 0,-3 0 0,4 0 0,0 0 0,7 5 0,-10-4 0,3 4 0,-11-5 0,0 0 0,-4 4 0,3-3 0,-7 7 0,7-7 0,-7 7 0,7-7 0,-7 7 0,3-3 0,-4 4 0,0 1 0,0 4 0,0 1 0,-4 5 0,-2 1 0,-9-1 0,-1 1 0,-5 5 0,4-4 0,-3 0 0,9-3 0,-9-3 0,4 4 0,-4 1 0,4-1 0,-4 0 0,4 1 0,0-1 0,-3 1 0,7-1 0,-2-5 0,-1 5 0,0-5 0,-1 0 0,-3 4 0,8-3 0,-4 4 0,5-4 0,0 3 0,0-4 0,0 5 0,-5 1 0,3 5 0,-3 2 0,4 0 0,-1 4 0,2-10 0,-1 5 0,1-7 0,-1 7 0,1-11 0,4 10 0,-2-16 0,2 4 0,1-5 0,-3 0 0,7-4 0,-3-1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19T16:41:00.9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1 200 24575,'50'-11'0,"26"1"0,8-17-1318,-25 18 1,3 0 1317,-1-2 0,2-1 0,10-2 0,1 2 0,-6 6 0,2 1 0,10-8 0,-1 2 0,-15 9 0,-1 2 0,4-8 0,-1 1 93,-15 6 1,-2 0-94,49-6 0,-19 7 0,-10 0 583,-11 11-583,-1 4 0,-5 10 0,14 8 1327,-7-6-1327,1 5 538,6 1-538,-13 1 0,6-1 0,-13 5 0,-5-13 0,-5-1 0,-8-4 0,-2-3 0,-11-2 0,4 4 0,-3-8 0,0 8 0,-6-8 0,-1 8 0,-4-8 0,5 8 0,0-4 0,0 6 0,0-1 0,-4 0 0,-2 1 0,-4-1 0,0 1 0,0-1 0,0 0 0,0 1 0,-4-6 0,3-1 0,-7-5 0,3 0 0,0 1 0,-3-1 0,3 0 0,-5 0 0,-4 0 0,4 1 0,-10 4 0,5 2 0,-6-1 0,1 0 0,4-5 0,2-1 0,5 1 0,-6-1 0,5-4 0,-9 4 0,3-3 0,-4 4 0,-1 0 0,1 5 0,4-8 0,2 2 0,5-5 0,-1-3 0,1 7 0,-5-2 0,3-1 0,-3 3 0,5-6 0,0 2 0,-1-4 0,-4 0 0,4 0 0,-5 0 0,6 0 0,0 0 0,0 0 0,0 0 0,-1 0 0,-4-5 0,4 0 0,-5-5 0,6 1 0,0 0 0,4-1 0,-9 1 0,12-6 0,-16 4 0,11-9 0,-8 4 0,5-4 0,-5-1 0,4 1 0,0-1 0,2-5 0,2-2 0,1-6 0,1 0 0,5-1 0,0 1 0,0 6 0,0 2 0,10-1 0,9-2 0,12-7 0,14-9 0,7 4 0,12-14-752,17 3 752,1-1 0,-40 23 0,0 1 0,44-17 0,-4 2 0,-3 9 0,-3 13 0,-8 2 0,-8 13 0,-3 1 0,-14 6 0,-2 0 0,-13 0 752,4 5-752,-4 6 0,21 15 0,-4-6 0,20 17 0,-5-15 0,0 10 0,5 1 0,-11 1 0,6 6 0,-8-6 0,-5 4 0,-12-14 0,-7 4 0,-8-8 0,2 6 0,-2-4 0,-3 5 0,3-1 0,-3-4 0,-1 4 0,5 1 0,-4 1 0,4 0 0,-4-7 0,-7-2 0,-2-3 0,-2-1 0,-1 10 0,4-8 0,-8 9 0,3-10 0,-4-2 0,0-5 0,0 5 0,0 1 0,0 6 0,-4-1 0,-2-4 0,-8 3 0,-2-4 0,-4 1 0,4 3 0,-4-7 0,4 7 0,-10-7 0,4 7 0,-11-2 0,11-1 0,-4 0 0,5-10 0,6-2 0,0 0 0,1-3 0,4 3 0,-5-4 0,6 0 0,0 0 0,0 0 0,-1 0 0,-4 0 0,4 0 0,-5 0 0,1 0 0,4 0 0,-10 0 0,10 0 0,-4 0 0,4 0 0,1 0 0,0 0 0,0 0 0,-1-4 0,1 3 0,0-7 0,0 3 0,-6-9 0,5 3 0,-5-8 0,5 3 0,1 1 0,-1 1 0,5-1 0,-4 5 0,8-9 0,-7 3 0,7-4 0,-4-1 0,5 1 0,0-1 0,0 0 0,0 1 0,0 4 0,0-3 0,5 4 0,0-1 0,5-3 0,-1 8 0,6-3 0,-5-1 0,16-2 0,-9 1 0,15-5 0,-10 4 0,18-6 0,-17 6 0,17 0 0,-18 7 0,10-2 0,-4 1 0,13-1 0,-5 1 0,20-2 0,-12 1 0,22 4 0,-14 3 0,5 5 0,-7-6 0,0 5 0,0-5 0,-1 6 0,9 6 0,-6-4 0,23 10 0,-13 2 0,23 8 0,-6 7-634,-25-7 1,1 2 633,-2 1 0,0 0 0,13 4 0,2 2 0,-3 6 0,1 2-1257,9 1 0,2 3 1257,-20-9 0,1 2 0,0 1-846,4 1 1,2 2-1,-1 0 846,0-1 0,-1 1 0,2-1 0,2 2 0,1-1 0,-2 0 0,18 12 0,-3 0-774,2 4 1,-2 0 773,-13-11 0,-4-1 72,-6-1 0,-3-1-72,-8-2 0,-3-3 1921,30 18-1921,-32-9 2629,2-9-2629,-21-15 2124,1 1-2124,-13-9 261,-2-9 1,-7-1 0,3-4 0</inkml:trace>
  <inkml:trace contextRef="#ctx0" brushRef="#br0" timeOffset="1075">6352 1372 24575,'15'20'0,"1"-3"0,6 16 0,0-6 0,1 14 0,0-5 0,-4 12 0,4-5 0,-9 7 0,9-1 0,-15-6 0,14 5 0,-14-12 0,4 5 0,-3-19 0,-8 4 0,8-5 0,-3 1 0,5 4 0,-5 1 0,7-10 0,-11 3 0,8-10 0,-26-5 0,-17-1 0,-20 2 0,-24-5 0,-12 12-466,39-12 1,-1 0 465,-4 6 0,0 0 0,-1-6 0,1 0-265,-36 12 265,-5-12 0,41 10 0,-3-4 0,30-1 0,6-1 0,8-5 918,5 0-918,0 0 0,3 0 0,2 0 0</inkml:trace>
</inkml:ink>
</file>

<file path=ppt/media/hdphoto1.wdp>
</file>

<file path=ppt/media/image11.png>
</file>

<file path=ppt/media/image11.tiff>
</file>

<file path=ppt/media/image12.png>
</file>

<file path=ppt/media/image12.tiff>
</file>

<file path=ppt/media/image13.png>
</file>

<file path=ppt/media/image14.png>
</file>

<file path=ppt/media/image15.png>
</file>

<file path=ppt/media/image16.png>
</file>

<file path=ppt/media/image17.tiff>
</file>

<file path=ppt/media/image2.tiff>
</file>

<file path=ppt/media/image3.jpg>
</file>

<file path=ppt/media/image4.tiff>
</file>

<file path=ppt/media/image5.jpg>
</file>

<file path=ppt/media/image6.png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  <a:latin typeface="AA Zuehlke" pitchFamily="2" charset="0"/>
              </a:defRPr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  <a:latin typeface="AA Zuehlke" pitchFamily="2" charset="0"/>
              </a:defRPr>
            </a:lvl1pPr>
          </a:lstStyle>
          <a:p>
            <a:fld id="{A6966AE6-B72D-4967-9CA3-8469D2863705}" type="datetimeFigureOut">
              <a:rPr lang="en-GB" noProof="0" smtClean="0"/>
              <a:pPr/>
              <a:t>23/07/2019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  <a:latin typeface="AA Zuehlke" pitchFamily="2" charset="0"/>
              </a:defRPr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  <a:latin typeface="AA Zuehlke" pitchFamily="2" charset="0"/>
              </a:defRPr>
            </a:lvl1pPr>
          </a:lstStyle>
          <a:p>
            <a:fld id="{04E102C5-3B9C-48EE-BFF0-2E7AF2F2A1F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33568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A Zuehlke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wrong with this picture?</a:t>
            </a:r>
          </a:p>
          <a:p>
            <a:r>
              <a:rPr lang="en-GB" dirty="0"/>
              <a:t>KITT (aka Knight Industries Two Thousand) was the first Level 4 Autonomous Vehicle, fully connected, driven by AI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E102C5-3B9C-48EE-BFF0-2E7AF2F2A1F4}" type="slidenum">
              <a:rPr lang="en-GB" noProof="0" smtClean="0"/>
              <a:pPr/>
              <a:t>10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55180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small" preserve="1" userDrawn="1">
  <p:cSld name="Title Slid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06401" y="5061216"/>
            <a:ext cx="11379199" cy="1390384"/>
          </a:xfrm>
        </p:spPr>
        <p:txBody>
          <a:bodyPr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406401" y="1796783"/>
            <a:ext cx="11379199" cy="3040751"/>
          </a:xfrm>
        </p:spPr>
        <p:txBody>
          <a:bodyPr tIns="720000" anchor="ctr"/>
          <a:lstStyle>
            <a:lvl1pPr marL="0" indent="0" algn="ctr"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or add by clicking on icon</a:t>
            </a:r>
            <a:endParaRPr lang="en-GB" noProof="0"/>
          </a:p>
        </p:txBody>
      </p:sp>
      <p:pic>
        <p:nvPicPr>
          <p:cNvPr id="6" name="Logo">
            <a:extLst>
              <a:ext uri="{FF2B5EF4-FFF2-40B4-BE49-F238E27FC236}">
                <a16:creationId xmlns:a16="http://schemas.microsoft.com/office/drawing/2014/main" id="{AA542CC6-B114-4486-B67E-DC30FBD6F191}"/>
              </a:ext>
            </a:extLst>
          </p:cNvPr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531" y="406400"/>
            <a:ext cx="1018800" cy="101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186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Image Slide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406400" y="406400"/>
            <a:ext cx="11379199" cy="6045200"/>
          </a:xfrm>
        </p:spPr>
        <p:txBody>
          <a:bodyPr tIns="720000" bIns="0"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</a:lstStyle>
          <a:p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or add by clicking on icon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602757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Orange" preserve="1" userDrawn="1">
  <p:cSld name="Chapter Slid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406400" y="406400"/>
            <a:ext cx="11379199" cy="6045200"/>
          </a:xfrm>
          <a:prstGeom prst="rect">
            <a:avLst/>
          </a:prstGeom>
          <a:solidFill>
            <a:srgbClr val="FF99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noProof="0">
              <a:latin typeface="AA Zuehlke" pitchFamily="2" charset="0"/>
            </a:endParaRPr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319637" y="406400"/>
            <a:ext cx="9553151" cy="6045200"/>
          </a:xfr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7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/>
              <a:t>Chapter title / quote</a:t>
            </a:r>
          </a:p>
        </p:txBody>
      </p:sp>
    </p:spTree>
    <p:extLst>
      <p:ext uri="{BB962C8B-B14F-4D97-AF65-F5344CB8AC3E}">
        <p14:creationId xmlns:p14="http://schemas.microsoft.com/office/powerpoint/2010/main" val="3590560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31" userDrawn="1">
          <p15:clr>
            <a:srgbClr val="FBAE40"/>
          </p15:clr>
        </p15:guide>
        <p15:guide id="3" pos="6849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Bright Blue" preserve="1" userDrawn="1">
  <p:cSld name="Chapter Slide Br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406400" y="406400"/>
            <a:ext cx="11379199" cy="6045200"/>
          </a:xfrm>
          <a:prstGeom prst="rect">
            <a:avLst/>
          </a:prstGeom>
          <a:solidFill>
            <a:srgbClr val="66CC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noProof="0">
              <a:latin typeface="AA Zuehlke" pitchFamily="2" charset="0"/>
            </a:endParaRPr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319637" y="406400"/>
            <a:ext cx="9553151" cy="6045200"/>
          </a:xfr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70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/>
              <a:t>Chapter title / quote</a:t>
            </a:r>
          </a:p>
        </p:txBody>
      </p:sp>
    </p:spTree>
    <p:extLst>
      <p:ext uri="{BB962C8B-B14F-4D97-AF65-F5344CB8AC3E}">
        <p14:creationId xmlns:p14="http://schemas.microsoft.com/office/powerpoint/2010/main" val="2698539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31">
          <p15:clr>
            <a:srgbClr val="FBAE40"/>
          </p15:clr>
        </p15:guide>
        <p15:guide id="3" pos="684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Blue" preserve="1" userDrawn="1">
  <p:cSld name="Chapt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406400" y="406400"/>
            <a:ext cx="11379199" cy="6045200"/>
          </a:xfrm>
          <a:prstGeom prst="rect">
            <a:avLst/>
          </a:prstGeom>
          <a:solidFill>
            <a:srgbClr val="0099CC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noProof="0">
              <a:latin typeface="AA Zuehlke" pitchFamily="2" charset="0"/>
            </a:endParaRPr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319637" y="406400"/>
            <a:ext cx="9553151" cy="6045200"/>
          </a:xfr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7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/>
              <a:t>Chapter title / quote</a:t>
            </a:r>
          </a:p>
        </p:txBody>
      </p:sp>
    </p:spTree>
    <p:extLst>
      <p:ext uri="{BB962C8B-B14F-4D97-AF65-F5344CB8AC3E}">
        <p14:creationId xmlns:p14="http://schemas.microsoft.com/office/powerpoint/2010/main" val="12288623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31">
          <p15:clr>
            <a:srgbClr val="FBAE40"/>
          </p15:clr>
        </p15:guide>
        <p15:guide id="3" pos="684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Green" preserve="1" userDrawn="1">
  <p:cSld name="Chapter Slid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406400" y="406400"/>
            <a:ext cx="11379199" cy="6045200"/>
          </a:xfrm>
          <a:prstGeom prst="rect">
            <a:avLst/>
          </a:prstGeom>
          <a:solidFill>
            <a:srgbClr val="00CC6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noProof="0">
              <a:latin typeface="AA Zuehlke" pitchFamily="2" charset="0"/>
            </a:endParaRPr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319637" y="406400"/>
            <a:ext cx="9553151" cy="6045200"/>
          </a:xfr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7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/>
              <a:t>Chapter title / quote</a:t>
            </a:r>
          </a:p>
        </p:txBody>
      </p:sp>
    </p:spTree>
    <p:extLst>
      <p:ext uri="{BB962C8B-B14F-4D97-AF65-F5344CB8AC3E}">
        <p14:creationId xmlns:p14="http://schemas.microsoft.com/office/powerpoint/2010/main" val="21684056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31">
          <p15:clr>
            <a:srgbClr val="FBAE40"/>
          </p15:clr>
        </p15:guide>
        <p15:guide id="3" pos="684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 Slide Bright Green" preserve="1" userDrawn="1">
  <p:cSld name="Chapter Slide Brigh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406400" y="406400"/>
            <a:ext cx="11379199" cy="6045200"/>
          </a:xfrm>
          <a:prstGeom prst="rect">
            <a:avLst/>
          </a:prstGeom>
          <a:solidFill>
            <a:srgbClr val="CCFF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noProof="0">
              <a:latin typeface="AA Zuehlke" pitchFamily="2" charset="0"/>
            </a:endParaRPr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1319637" y="406400"/>
            <a:ext cx="9553151" cy="6045200"/>
          </a:xfr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70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/>
              <a:t>Chapter title / quote</a:t>
            </a:r>
          </a:p>
        </p:txBody>
      </p:sp>
    </p:spTree>
    <p:extLst>
      <p:ext uri="{BB962C8B-B14F-4D97-AF65-F5344CB8AC3E}">
        <p14:creationId xmlns:p14="http://schemas.microsoft.com/office/powerpoint/2010/main" val="1276850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31">
          <p15:clr>
            <a:srgbClr val="FBAE40"/>
          </p15:clr>
        </p15:guide>
        <p15:guide id="3" pos="684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er Quote Slide" preserve="1" userDrawn="1">
  <p:cSld name="Customer 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8A6C1-F30F-4F96-9A7E-56AAFA9EE5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E61FF-BC11-4E05-AD87-1E37DED13E4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06400" y="1525266"/>
            <a:ext cx="11379200" cy="1476000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1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GB" noProof="0"/>
              <a:t>Add Customer Quote as image file and adjust to left or right alignment manually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0022DBF-8F9A-41E9-8DC0-CEE6E9EFDD30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06400" y="4975600"/>
            <a:ext cx="11379200" cy="1476000"/>
          </a:xfrm>
        </p:spPr>
        <p:txBody>
          <a:bodyPr/>
          <a:lstStyle>
            <a:lvl1pPr marL="0" indent="0">
              <a:buFontTx/>
              <a:buNone/>
              <a:defRPr sz="1800">
                <a:solidFill>
                  <a:schemeClr val="tx1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GB" noProof="0"/>
              <a:t>Add Customer Quote as image file and adjust to left or right alignment manually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AAD0934-E481-4D61-A7F1-9122DB03D28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06401" y="3250433"/>
            <a:ext cx="11379200" cy="1476000"/>
          </a:xfrm>
        </p:spPr>
        <p:txBody>
          <a:bodyPr/>
          <a:lstStyle>
            <a:lvl1pPr marL="0" indent="0" algn="l">
              <a:buFontTx/>
              <a:buNone/>
              <a:defRPr sz="1800">
                <a:solidFill>
                  <a:schemeClr val="tx1"/>
                </a:solidFill>
              </a:defRPr>
            </a:lvl1pPr>
            <a:lvl2pPr marL="179388" indent="-179388">
              <a:spcBef>
                <a:spcPts val="600"/>
              </a:spcBef>
              <a:defRPr sz="1400">
                <a:solidFill>
                  <a:srgbClr val="4D4D4D"/>
                </a:solidFill>
              </a:defRPr>
            </a:lvl2pPr>
            <a:lvl3pPr marL="358775" indent="-179388">
              <a:defRPr sz="1400">
                <a:solidFill>
                  <a:srgbClr val="4D4D4D"/>
                </a:solidFill>
              </a:defRPr>
            </a:lvl3pPr>
            <a:lvl4pPr marL="536575" indent="-177800">
              <a:defRPr sz="1400">
                <a:solidFill>
                  <a:srgbClr val="4D4D4D"/>
                </a:solidFill>
              </a:defRPr>
            </a:lvl4pPr>
            <a:lvl5pPr marL="715963" indent="-179388">
              <a:defRPr sz="1400">
                <a:solidFill>
                  <a:srgbClr val="4D4D4D"/>
                </a:solidFill>
              </a:defRPr>
            </a:lvl5pPr>
          </a:lstStyle>
          <a:p>
            <a:pPr lvl="0"/>
            <a:r>
              <a:rPr lang="en-GB" noProof="0"/>
              <a:t>Add Customer Quote as image file and adjust to left or right alignment manually</a:t>
            </a:r>
          </a:p>
        </p:txBody>
      </p:sp>
    </p:spTree>
    <p:extLst>
      <p:ext uri="{BB962C8B-B14F-4D97-AF65-F5344CB8AC3E}">
        <p14:creationId xmlns:p14="http://schemas.microsoft.com/office/powerpoint/2010/main" val="19180484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60" userDrawn="1">
          <p15:clr>
            <a:srgbClr val="FBAE40"/>
          </p15:clr>
        </p15:guide>
        <p15:guide id="2" orient="horz" pos="1892" userDrawn="1">
          <p15:clr>
            <a:srgbClr val="FBAE40"/>
          </p15:clr>
        </p15:guide>
        <p15:guide id="3" orient="horz" pos="2048" userDrawn="1">
          <p15:clr>
            <a:srgbClr val="FBAE40"/>
          </p15:clr>
        </p15:guide>
        <p15:guide id="4" orient="horz" pos="2978" userDrawn="1">
          <p15:clr>
            <a:srgbClr val="FBAE40"/>
          </p15:clr>
        </p15:guide>
        <p15:guide id="5" orient="horz" pos="313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Slide small" preserve="1" userDrawn="1">
  <p:cSld name="Team Slid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6E842-B84C-4C6D-9D7B-094CF2433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400" y="406400"/>
            <a:ext cx="7794000" cy="6700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5CB02F80-7696-40BA-8697-A1F158F1851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0" y="1126800"/>
            <a:ext cx="7794000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A65BA94-9D2B-4241-939C-EF7F8606D08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06399" y="1791734"/>
            <a:ext cx="1980000" cy="1980000"/>
          </a:xfrm>
        </p:spPr>
        <p:txBody>
          <a:bodyPr tIns="792000" anchor="ctr" anchorCtr="0"/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A0300808-DBDE-4DFA-8509-9F0277D0E42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756282" y="1791734"/>
            <a:ext cx="1980000" cy="1980000"/>
          </a:xfrm>
        </p:spPr>
        <p:txBody>
          <a:bodyPr tIns="792000" anchor="ctr" anchorCtr="0"/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F2AE850C-1E84-4FC5-924F-B64A4896FF9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106165" y="1791734"/>
            <a:ext cx="1980000" cy="1980000"/>
          </a:xfrm>
        </p:spPr>
        <p:txBody>
          <a:bodyPr tIns="792000" anchor="ctr" anchorCtr="0"/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15" name="Picture Placeholder 4">
            <a:extLst>
              <a:ext uri="{FF2B5EF4-FFF2-40B4-BE49-F238E27FC236}">
                <a16:creationId xmlns:a16="http://schemas.microsoft.com/office/drawing/2014/main" id="{81992707-D939-4706-B786-C9CF93F3AEA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456048" y="1791734"/>
            <a:ext cx="1980000" cy="1980000"/>
          </a:xfrm>
        </p:spPr>
        <p:txBody>
          <a:bodyPr tIns="792000" anchor="ctr" anchorCtr="0"/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B7596F18-3EC6-486C-8671-ED97B31F175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805930" y="1791734"/>
            <a:ext cx="1980000" cy="1980000"/>
          </a:xfrm>
        </p:spPr>
        <p:txBody>
          <a:bodyPr tIns="792000" anchor="ctr" anchorCtr="0"/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90F8FCC-AAEB-4D57-92EA-A9D3AD0602F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6400" y="4022704"/>
            <a:ext cx="1980000" cy="49244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</a:t>
            </a:r>
            <a:br>
              <a:rPr lang="en-GB" noProof="0"/>
            </a:br>
            <a:r>
              <a:rPr lang="en-GB" noProof="0"/>
              <a:t>Last Name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F30B571E-7B38-4D98-B85A-77E09DA0B2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400" y="4511599"/>
            <a:ext cx="1980000" cy="106993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Function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35CC0936-D4E9-4B96-9B7C-4BA77F46C1C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756282" y="4022704"/>
            <a:ext cx="1980000" cy="49244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</a:t>
            </a:r>
            <a:br>
              <a:rPr lang="en-GB" noProof="0"/>
            </a:br>
            <a:r>
              <a:rPr lang="en-GB" noProof="0"/>
              <a:t>Last Name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138F48BD-C347-4187-8EB9-2CA6B7ACB9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756282" y="4511599"/>
            <a:ext cx="1980000" cy="106993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Function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F3BA275B-70B9-49D7-A229-10FB42FC40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06000" y="4022704"/>
            <a:ext cx="1980000" cy="49244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</a:t>
            </a:r>
            <a:br>
              <a:rPr lang="en-GB" noProof="0"/>
            </a:br>
            <a:r>
              <a:rPr lang="en-GB" noProof="0"/>
              <a:t>Last Name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84AB8825-B71E-40E1-B6C2-76677600E79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06000" y="4511599"/>
            <a:ext cx="1980000" cy="106993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Function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FAF531CB-6478-4640-BE14-D4CA2F6B432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55718" y="4022704"/>
            <a:ext cx="1980000" cy="49244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</a:t>
            </a:r>
            <a:br>
              <a:rPr lang="en-GB" noProof="0"/>
            </a:br>
            <a:r>
              <a:rPr lang="en-GB" noProof="0"/>
              <a:t>Last Name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0789C2C2-673C-4369-9D7F-DFC9FE0CD40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55718" y="4511599"/>
            <a:ext cx="1980000" cy="106993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Function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4D466899-6565-41E5-85B8-447A1A06C1C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805600" y="4022704"/>
            <a:ext cx="1980000" cy="49244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</a:t>
            </a:r>
            <a:br>
              <a:rPr lang="en-GB" noProof="0"/>
            </a:br>
            <a:r>
              <a:rPr lang="en-GB" noProof="0"/>
              <a:t>Last Name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32A4D7E5-37B4-421D-BE13-FE47F6A9A8F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805600" y="4511599"/>
            <a:ext cx="1980000" cy="106993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Function</a:t>
            </a:r>
          </a:p>
        </p:txBody>
      </p:sp>
      <p:pic>
        <p:nvPicPr>
          <p:cNvPr id="28" name="Logo">
            <a:extLst>
              <a:ext uri="{FF2B5EF4-FFF2-40B4-BE49-F238E27FC236}">
                <a16:creationId xmlns:a16="http://schemas.microsoft.com/office/drawing/2014/main" id="{D61B8700-E7CD-4B2E-9C80-9A63F24E8419}"/>
              </a:ext>
            </a:extLst>
          </p:cNvPr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531" y="406400"/>
            <a:ext cx="1018800" cy="101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554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Slide extended" preserve="1" userDrawn="1">
  <p:cSld name="Team Slide extend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hteck 7">
            <a:extLst>
              <a:ext uri="{FF2B5EF4-FFF2-40B4-BE49-F238E27FC236}">
                <a16:creationId xmlns:a16="http://schemas.microsoft.com/office/drawing/2014/main" id="{6C40968E-3C40-44C2-8306-20A3CC6E7419}"/>
              </a:ext>
            </a:extLst>
          </p:cNvPr>
          <p:cNvSpPr>
            <a:spLocks/>
          </p:cNvSpPr>
          <p:nvPr userDrawn="1"/>
        </p:nvSpPr>
        <p:spPr>
          <a:xfrm>
            <a:off x="2386399" y="2068343"/>
            <a:ext cx="9399200" cy="1980000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Tx/>
              <a:buNone/>
            </a:pPr>
            <a:endParaRPr lang="en-GB" sz="2200" noProof="0">
              <a:solidFill>
                <a:schemeClr val="tx1"/>
              </a:solidFill>
              <a:latin typeface="AA Zuehlke" pitchFamily="2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D16E842-B84C-4C6D-9D7B-094CF2433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400" y="406400"/>
            <a:ext cx="7794000" cy="6700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5CB02F80-7696-40BA-8697-A1F158F1851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0" y="1126800"/>
            <a:ext cx="7794000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A65BA94-9D2B-4241-939C-EF7F8606D08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06399" y="2068343"/>
            <a:ext cx="1980000" cy="1980000"/>
          </a:xfrm>
        </p:spPr>
        <p:txBody>
          <a:bodyPr tIns="792000" anchor="ctr" anchorCtr="0"/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90F8FCC-AAEB-4D57-92EA-A9D3AD0602F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88834" y="2118352"/>
            <a:ext cx="9167709" cy="24622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F30B571E-7B38-4D98-B85A-77E09DA0B2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88833" y="2359072"/>
            <a:ext cx="9167709" cy="24622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Function</a:t>
            </a: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1C1324FA-10AC-4E1D-9BDC-58FBC59AA77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88833" y="2793799"/>
            <a:ext cx="9167709" cy="11256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Text extract employee profile</a:t>
            </a:r>
          </a:p>
        </p:txBody>
      </p:sp>
      <p:sp>
        <p:nvSpPr>
          <p:cNvPr id="31" name="Rechteck 7">
            <a:extLst>
              <a:ext uri="{FF2B5EF4-FFF2-40B4-BE49-F238E27FC236}">
                <a16:creationId xmlns:a16="http://schemas.microsoft.com/office/drawing/2014/main" id="{ED6FDC33-CC26-490E-88A0-B348078DBF74}"/>
              </a:ext>
            </a:extLst>
          </p:cNvPr>
          <p:cNvSpPr>
            <a:spLocks/>
          </p:cNvSpPr>
          <p:nvPr userDrawn="1"/>
        </p:nvSpPr>
        <p:spPr>
          <a:xfrm>
            <a:off x="2386400" y="4470114"/>
            <a:ext cx="9399200" cy="1980000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Tx/>
              <a:buNone/>
            </a:pPr>
            <a:endParaRPr lang="en-GB" sz="2200" noProof="0">
              <a:solidFill>
                <a:schemeClr val="tx1"/>
              </a:solidFill>
              <a:latin typeface="AA Zuehlke" pitchFamily="2" charset="0"/>
            </a:endParaRPr>
          </a:p>
        </p:txBody>
      </p:sp>
      <p:sp>
        <p:nvSpPr>
          <p:cNvPr id="32" name="Picture Placeholder 4">
            <a:extLst>
              <a:ext uri="{FF2B5EF4-FFF2-40B4-BE49-F238E27FC236}">
                <a16:creationId xmlns:a16="http://schemas.microsoft.com/office/drawing/2014/main" id="{B11D4E95-1B31-4AFB-837B-BBE33DBEDE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06400" y="4470114"/>
            <a:ext cx="1980000" cy="1980000"/>
          </a:xfrm>
        </p:spPr>
        <p:txBody>
          <a:bodyPr tIns="792000" anchor="ctr" anchorCtr="0"/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B21D82C4-654E-4CFB-8893-3C62E72BFF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88835" y="4520123"/>
            <a:ext cx="9167709" cy="24622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 Last Name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62536A01-4B09-4C8A-A0AA-3AAAFC537DB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88834" y="4760843"/>
            <a:ext cx="9167709" cy="24622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Function</a:t>
            </a:r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20184D63-2E43-4560-ADD0-4CC5C7EFC47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88834" y="5195570"/>
            <a:ext cx="9167709" cy="11256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Text extract employee profile</a:t>
            </a:r>
          </a:p>
        </p:txBody>
      </p:sp>
      <p:pic>
        <p:nvPicPr>
          <p:cNvPr id="14" name="Logo">
            <a:extLst>
              <a:ext uri="{FF2B5EF4-FFF2-40B4-BE49-F238E27FC236}">
                <a16:creationId xmlns:a16="http://schemas.microsoft.com/office/drawing/2014/main" id="{1C42ACD0-E05A-45BA-A1FA-58DFC1B3B04D}"/>
              </a:ext>
            </a:extLst>
          </p:cNvPr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531" y="406400"/>
            <a:ext cx="1018800" cy="101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15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 plain" preserve="1" userDrawn="1">
  <p:cSld name="Closing Slide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6E842-B84C-4C6D-9D7B-094CF2433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400" y="406400"/>
            <a:ext cx="7794000" cy="6700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5CB02F80-7696-40BA-8697-A1F158F1851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400" y="1126800"/>
            <a:ext cx="7794000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A65BA94-9D2B-4241-939C-EF7F8606D08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06399" y="2068343"/>
            <a:ext cx="2250000" cy="2250000"/>
          </a:xfrm>
        </p:spPr>
        <p:txBody>
          <a:bodyPr tIns="792000" anchor="ctr" anchorCtr="0"/>
          <a:lstStyle>
            <a:lvl1pPr marL="0" indent="0" algn="ctr">
              <a:spcBef>
                <a:spcPts val="0"/>
              </a:spcBef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90F8FCC-AAEB-4D57-92EA-A9D3AD0602F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073288" y="2729680"/>
            <a:ext cx="8712313" cy="55399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 Last Name</a:t>
            </a:r>
            <a:br>
              <a:rPr lang="en-GB" noProof="0"/>
            </a:br>
            <a:r>
              <a:rPr lang="en-GB" noProof="0"/>
              <a:t>Title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F30B571E-7B38-4D98-B85A-77E09DA0B2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73287" y="3278417"/>
            <a:ext cx="8712313" cy="110799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Phone</a:t>
            </a:r>
            <a:br>
              <a:rPr lang="en-GB" noProof="0"/>
            </a:br>
            <a:r>
              <a:rPr lang="en-GB" noProof="0"/>
              <a:t>E-Mail</a:t>
            </a:r>
            <a:br>
              <a:rPr lang="en-GB" noProof="0"/>
            </a:br>
            <a:r>
              <a:rPr lang="en-GB" noProof="0"/>
              <a:t>LinkedIn</a:t>
            </a:r>
            <a:br>
              <a:rPr lang="en-GB" noProof="0"/>
            </a:br>
            <a:r>
              <a:rPr lang="en-GB" noProof="0"/>
              <a:t>Twitter</a:t>
            </a:r>
          </a:p>
        </p:txBody>
      </p:sp>
      <p:pic>
        <p:nvPicPr>
          <p:cNvPr id="8" name="Logo">
            <a:extLst>
              <a:ext uri="{FF2B5EF4-FFF2-40B4-BE49-F238E27FC236}">
                <a16:creationId xmlns:a16="http://schemas.microsoft.com/office/drawing/2014/main" id="{DCF1DDF6-17A2-45CD-9AA3-91B56041285F}"/>
              </a:ext>
            </a:extLst>
          </p:cNvPr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531" y="406400"/>
            <a:ext cx="1018800" cy="101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1145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big" preserve="1" userDrawn="1">
  <p:cSld name="Title Slid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06401" y="5061216"/>
            <a:ext cx="11379199" cy="1390384"/>
          </a:xfrm>
        </p:spPr>
        <p:txBody>
          <a:bodyPr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406401" y="406400"/>
            <a:ext cx="11379199" cy="4431135"/>
          </a:xfrm>
        </p:spPr>
        <p:txBody>
          <a:bodyPr tIns="720000" anchor="ctr"/>
          <a:lstStyle>
            <a:lvl1pPr marL="0" indent="0" algn="ctr"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or add by clicking on icon</a:t>
            </a:r>
            <a:endParaRPr lang="en-GB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ECECA6-9198-43E1-9D84-84732DF30A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54531" y="406400"/>
            <a:ext cx="1018800" cy="10188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none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00"/>
            </a:lvl1pPr>
            <a:lvl2pPr marL="360362" indent="0">
              <a:lnSpc>
                <a:spcPct val="100000"/>
              </a:lnSpc>
              <a:spcBef>
                <a:spcPts val="0"/>
              </a:spcBef>
              <a:buFontTx/>
              <a:buNone/>
              <a:defRPr sz="600"/>
            </a:lvl2pPr>
            <a:lvl3pPr marL="628650" indent="0">
              <a:lnSpc>
                <a:spcPct val="100000"/>
              </a:lnSpc>
              <a:spcBef>
                <a:spcPts val="0"/>
              </a:spcBef>
              <a:buFontTx/>
              <a:buNone/>
              <a:defRPr sz="600"/>
            </a:lvl3pPr>
            <a:lvl4pPr marL="898525" indent="0">
              <a:lnSpc>
                <a:spcPct val="100000"/>
              </a:lnSpc>
              <a:spcBef>
                <a:spcPts val="0"/>
              </a:spcBef>
              <a:buFontTx/>
              <a:buNone/>
              <a:defRPr sz="600"/>
            </a:lvl4pPr>
            <a:lvl5pPr marL="1170000" indent="0">
              <a:lnSpc>
                <a:spcPct val="100000"/>
              </a:lnSpc>
              <a:spcBef>
                <a:spcPts val="0"/>
              </a:spcBef>
              <a:buFontTx/>
              <a:buNone/>
              <a:defRPr sz="600"/>
            </a:lvl5pPr>
          </a:lstStyle>
          <a:p>
            <a:pPr lvl="0"/>
            <a:r>
              <a:rPr lang="en-GB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2635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 with Image" preserve="1" userDrawn="1">
  <p:cSld name="Closing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A65BA94-9D2B-4241-939C-EF7F8606D08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564281" y="2068343"/>
            <a:ext cx="2250000" cy="2250000"/>
          </a:xfrm>
        </p:spPr>
        <p:txBody>
          <a:bodyPr tIns="792000" anchor="ctr" anchorCtr="0"/>
          <a:lstStyle>
            <a:lvl1pPr marL="0" indent="0" algn="ctr">
              <a:spcBef>
                <a:spcPts val="0"/>
              </a:spcBef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90F8FCC-AAEB-4D57-92EA-A9D3AD0602F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280" y="4546295"/>
            <a:ext cx="5221319" cy="55399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 Last Name</a:t>
            </a:r>
            <a:br>
              <a:rPr lang="en-GB" noProof="0"/>
            </a:br>
            <a:r>
              <a:rPr lang="en-GB" noProof="0"/>
              <a:t>Title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F30B571E-7B38-4D98-B85A-77E09DA0B2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64280" y="5095032"/>
            <a:ext cx="5221319" cy="135656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Phone</a:t>
            </a:r>
            <a:br>
              <a:rPr lang="en-GB" noProof="0"/>
            </a:br>
            <a:r>
              <a:rPr lang="en-GB" noProof="0"/>
              <a:t>E-Mail</a:t>
            </a:r>
            <a:br>
              <a:rPr lang="en-GB" noProof="0"/>
            </a:br>
            <a:r>
              <a:rPr lang="en-GB" noProof="0"/>
              <a:t>LinkedIn</a:t>
            </a:r>
            <a:br>
              <a:rPr lang="en-GB" noProof="0"/>
            </a:br>
            <a:r>
              <a:rPr lang="en-GB" noProof="0"/>
              <a:t>Twitter</a:t>
            </a:r>
          </a:p>
        </p:txBody>
      </p:sp>
      <p:sp>
        <p:nvSpPr>
          <p:cNvPr id="10" name="Bildplatzhalter 4">
            <a:extLst>
              <a:ext uri="{FF2B5EF4-FFF2-40B4-BE49-F238E27FC236}">
                <a16:creationId xmlns:a16="http://schemas.microsoft.com/office/drawing/2014/main" id="{D7EF675D-338D-4993-AD9E-F4A5866E09D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06401" y="406400"/>
            <a:ext cx="5783629" cy="6045200"/>
          </a:xfrm>
        </p:spPr>
        <p:txBody>
          <a:bodyPr tIns="1080000" bIns="0" anchor="ctr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pic>
        <p:nvPicPr>
          <p:cNvPr id="7" name="Logo">
            <a:extLst>
              <a:ext uri="{FF2B5EF4-FFF2-40B4-BE49-F238E27FC236}">
                <a16:creationId xmlns:a16="http://schemas.microsoft.com/office/drawing/2014/main" id="{C0BC8DD0-9369-41ED-AB35-1CE3C39B2F24}"/>
              </a:ext>
            </a:extLst>
          </p:cNvPr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531" y="406400"/>
            <a:ext cx="1018800" cy="101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7232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 with Text" preserve="1" userDrawn="1">
  <p:cSld name="Closing Slid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A65BA94-9D2B-4241-939C-EF7F8606D08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564281" y="2068343"/>
            <a:ext cx="2250000" cy="2250000"/>
          </a:xfrm>
        </p:spPr>
        <p:txBody>
          <a:bodyPr tIns="792000" anchor="ctr" anchorCtr="0"/>
          <a:lstStyle>
            <a:lvl1pPr marL="0" indent="0" algn="ctr">
              <a:spcBef>
                <a:spcPts val="0"/>
              </a:spcBef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</a:t>
            </a:r>
            <a:b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12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or add by clicking on icon</a:t>
            </a:r>
            <a:endParaRPr lang="en-GB" noProof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90F8FCC-AAEB-4D57-92EA-A9D3AD0602F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64280" y="4546295"/>
            <a:ext cx="5221319" cy="55399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  <a:latin typeface="AA Zuehlke Medium" panose="02000603060000020004" pitchFamily="2" charset="0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First Name Last Name</a:t>
            </a:r>
            <a:br>
              <a:rPr lang="en-GB" noProof="0"/>
            </a:br>
            <a:r>
              <a:rPr lang="en-GB" noProof="0"/>
              <a:t>Title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F30B571E-7B38-4D98-B85A-77E09DA0B2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64280" y="5095032"/>
            <a:ext cx="5221319" cy="135656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600">
                <a:latin typeface="AA Zuehlke Medium" panose="02000603060000020004" pitchFamily="2" charset="0"/>
              </a:defRPr>
            </a:lvl5pPr>
          </a:lstStyle>
          <a:p>
            <a:pPr lvl="0"/>
            <a:r>
              <a:rPr lang="en-GB" noProof="0"/>
              <a:t>Phone</a:t>
            </a:r>
            <a:br>
              <a:rPr lang="en-GB" noProof="0"/>
            </a:br>
            <a:r>
              <a:rPr lang="en-GB" noProof="0"/>
              <a:t>E-Mail</a:t>
            </a:r>
            <a:br>
              <a:rPr lang="en-GB" noProof="0"/>
            </a:br>
            <a:r>
              <a:rPr lang="en-GB" noProof="0"/>
              <a:t>LinkedIn</a:t>
            </a:r>
            <a:br>
              <a:rPr lang="en-GB" noProof="0"/>
            </a:br>
            <a:r>
              <a:rPr lang="en-GB" noProof="0"/>
              <a:t>Twitter</a:t>
            </a:r>
          </a:p>
        </p:txBody>
      </p:sp>
      <p:sp>
        <p:nvSpPr>
          <p:cNvPr id="7" name="Rechteck 7">
            <a:extLst>
              <a:ext uri="{FF2B5EF4-FFF2-40B4-BE49-F238E27FC236}">
                <a16:creationId xmlns:a16="http://schemas.microsoft.com/office/drawing/2014/main" id="{8B5291E0-BC2E-43F2-A2C6-081202264C88}"/>
              </a:ext>
            </a:extLst>
          </p:cNvPr>
          <p:cNvSpPr>
            <a:spLocks/>
          </p:cNvSpPr>
          <p:nvPr userDrawn="1"/>
        </p:nvSpPr>
        <p:spPr>
          <a:xfrm>
            <a:off x="406401" y="406400"/>
            <a:ext cx="5783629" cy="6045200"/>
          </a:xfrm>
          <a:prstGeom prst="rect">
            <a:avLst/>
          </a:prstGeom>
          <a:solidFill>
            <a:srgbClr val="FF99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noProof="0">
              <a:latin typeface="AA Zuehlke" pitchFamily="2" charset="0"/>
            </a:endParaRPr>
          </a:p>
        </p:txBody>
      </p:sp>
      <p:sp>
        <p:nvSpPr>
          <p:cNvPr id="8" name="Textplatzhalter 8">
            <a:extLst>
              <a:ext uri="{FF2B5EF4-FFF2-40B4-BE49-F238E27FC236}">
                <a16:creationId xmlns:a16="http://schemas.microsoft.com/office/drawing/2014/main" id="{13994C2F-F5E6-403D-9107-C842DC6548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6402" y="406400"/>
            <a:ext cx="5783628" cy="6045200"/>
          </a:xfrm>
        </p:spPr>
        <p:txBody>
          <a:bodyPr lIns="288000" tIns="180000" rIns="288000" bIns="180000" anchor="b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/>
              <a:t>Add text</a:t>
            </a:r>
          </a:p>
        </p:txBody>
      </p:sp>
      <p:pic>
        <p:nvPicPr>
          <p:cNvPr id="9" name="Logo">
            <a:extLst>
              <a:ext uri="{FF2B5EF4-FFF2-40B4-BE49-F238E27FC236}">
                <a16:creationId xmlns:a16="http://schemas.microsoft.com/office/drawing/2014/main" id="{1AB60E7E-1EBB-47C7-9BBF-4AFCA93434A9}"/>
              </a:ext>
            </a:extLst>
          </p:cNvPr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531" y="406400"/>
            <a:ext cx="1018800" cy="101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9534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Logo Slide" preserve="1" userDrawn="1">
  <p:cSld name="1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58EE2D9D-B09B-4A48-8118-12C3DF5D4BEE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59999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16716821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Logos Slide" preserve="1" userDrawn="1">
  <p:cSld name="2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5F227242-415A-43A5-8AD8-DD725C99E36C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333558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C463D638-F60E-43FB-AD1C-F3613FC5BC24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87158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1432803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Logos Slide" preserve="1" userDrawn="1">
  <p:cSld name="3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DF915D6A-53FA-478C-88DD-D80CECB10583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06399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5FE0B70F-3B92-4265-873F-FBA7B533FA67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13600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0905D8F1-FF05-4AE6-8509-17B0AC579A0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59999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7827187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Logos Slide" preserve="1" userDrawn="1">
  <p:cSld name="4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D167F0D7-3612-41C4-B6B1-41D3CDB0BAA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333558" y="4206127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55E7F20E-918A-41F4-95EA-56916FC813AD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87158" y="4206127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4" name="Inhaltsplatzhalter 3">
            <a:extLst>
              <a:ext uri="{FF2B5EF4-FFF2-40B4-BE49-F238E27FC236}">
                <a16:creationId xmlns:a16="http://schemas.microsoft.com/office/drawing/2014/main" id="{78C3B1B6-BC48-4EF6-8B42-CD17E5D1D84E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333558" y="2595004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16D1531D-6289-416C-9FCB-370E02A0EB9E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87158" y="2595004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12544047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59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Logos Slide" preserve="1" userDrawn="1">
  <p:cSld name="5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14" name="Inhaltsplatzhalter 3">
            <a:extLst>
              <a:ext uri="{FF2B5EF4-FFF2-40B4-BE49-F238E27FC236}">
                <a16:creationId xmlns:a16="http://schemas.microsoft.com/office/drawing/2014/main" id="{78C3B1B6-BC48-4EF6-8B42-CD17E5D1D84E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333558" y="2595004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16D1531D-6289-416C-9FCB-370E02A0EB9E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87158" y="2595004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6" name="Inhaltsplatzhalter 3">
            <a:extLst>
              <a:ext uri="{FF2B5EF4-FFF2-40B4-BE49-F238E27FC236}">
                <a16:creationId xmlns:a16="http://schemas.microsoft.com/office/drawing/2014/main" id="{3EC3F131-CDAB-4883-88F7-0E3017BD1B5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06399" y="4206127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818E0748-3C8D-4FE5-AA16-3260CE1A60AD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13600" y="4206127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8" name="Inhaltsplatzhalter 3">
            <a:extLst>
              <a:ext uri="{FF2B5EF4-FFF2-40B4-BE49-F238E27FC236}">
                <a16:creationId xmlns:a16="http://schemas.microsoft.com/office/drawing/2014/main" id="{84F10996-3E88-4831-9BB7-3DD6F429928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259999" y="4206127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26838739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594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Logos Slide" preserve="1" userDrawn="1">
  <p:cSld name="6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16" name="Inhaltsplatzhalter 3">
            <a:extLst>
              <a:ext uri="{FF2B5EF4-FFF2-40B4-BE49-F238E27FC236}">
                <a16:creationId xmlns:a16="http://schemas.microsoft.com/office/drawing/2014/main" id="{3EC3F131-CDAB-4883-88F7-0E3017BD1B5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06399" y="4206127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818E0748-3C8D-4FE5-AA16-3260CE1A60AD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13600" y="4206127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8" name="Inhaltsplatzhalter 3">
            <a:extLst>
              <a:ext uri="{FF2B5EF4-FFF2-40B4-BE49-F238E27FC236}">
                <a16:creationId xmlns:a16="http://schemas.microsoft.com/office/drawing/2014/main" id="{84F10996-3E88-4831-9BB7-3DD6F429928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259999" y="4206127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77DBC43-DF4D-44D6-B818-BDFB3CCB4F03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06399" y="2595004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CCB23B9E-5EB8-4DAD-9006-646B92DB82FA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3600" y="2595004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F508FE84-18B3-453E-BDC1-377A00EB17B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259999" y="2595004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4164095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59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 Logos Slide" preserve="1" userDrawn="1">
  <p:cSld name="7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6" name="Inhaltsplatzhalter 3">
            <a:extLst>
              <a:ext uri="{FF2B5EF4-FFF2-40B4-BE49-F238E27FC236}">
                <a16:creationId xmlns:a16="http://schemas.microsoft.com/office/drawing/2014/main" id="{400E9229-7CCE-4F98-9409-3145BDF8968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06399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7A379F39-5415-4B84-83D4-63CB3D8C7D6E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13600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834BE1BC-F22F-4FE9-9FAF-B535282BAAB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59999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C164B84E-842A-4753-B5E5-4B84696708F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406399" y="1789355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1E53BA32-FB99-4B3B-A405-3A932293B6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113600" y="1789355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2A7DFD97-CF4D-4189-9EB3-6984012175E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259999" y="1789355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EDB9BEE2-478B-4642-8BF7-C2A907ED4AD6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06399" y="5011601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22280557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 Logos Slide" preserve="1" userDrawn="1">
  <p:cSld name="8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6" name="Inhaltsplatzhalter 3">
            <a:extLst>
              <a:ext uri="{FF2B5EF4-FFF2-40B4-BE49-F238E27FC236}">
                <a16:creationId xmlns:a16="http://schemas.microsoft.com/office/drawing/2014/main" id="{400E9229-7CCE-4F98-9409-3145BDF8968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06399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7A379F39-5415-4B84-83D4-63CB3D8C7D6E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13600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834BE1BC-F22F-4FE9-9FAF-B535282BAAB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59999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C164B84E-842A-4753-B5E5-4B84696708F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406399" y="1789355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1E53BA32-FB99-4B3B-A405-3A932293B6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113600" y="1789355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2A7DFD97-CF4D-4189-9EB3-6984012175E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259999" y="1789355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EDB9BEE2-478B-4642-8BF7-C2A907ED4AD6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06399" y="5011601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361617EB-0690-4C3B-B9DD-F652B52B8BDE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259999" y="5011601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2500087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6BB23-E5A0-4C7A-B094-332E677706A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06398" y="1789353"/>
            <a:ext cx="11379200" cy="466224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40455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 Logos Slide" preserve="1" userDrawn="1">
  <p:cSld name="9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6" name="Inhaltsplatzhalter 3">
            <a:extLst>
              <a:ext uri="{FF2B5EF4-FFF2-40B4-BE49-F238E27FC236}">
                <a16:creationId xmlns:a16="http://schemas.microsoft.com/office/drawing/2014/main" id="{400E9229-7CCE-4F98-9409-3145BDF8968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06399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9" name="Inhaltsplatzhalter 3">
            <a:extLst>
              <a:ext uri="{FF2B5EF4-FFF2-40B4-BE49-F238E27FC236}">
                <a16:creationId xmlns:a16="http://schemas.microsoft.com/office/drawing/2014/main" id="{7A379F39-5415-4B84-83D4-63CB3D8C7D6E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13600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834BE1BC-F22F-4FE9-9FAF-B535282BAAB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59999" y="3400478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C164B84E-842A-4753-B5E5-4B84696708F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406399" y="1789355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1E53BA32-FB99-4B3B-A405-3A932293B6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113600" y="1789355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2A7DFD97-CF4D-4189-9EB3-6984012175E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259999" y="1789355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EDB9BEE2-478B-4642-8BF7-C2A907ED4AD6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06399" y="5011601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4" name="Inhaltsplatzhalter 3">
            <a:extLst>
              <a:ext uri="{FF2B5EF4-FFF2-40B4-BE49-F238E27FC236}">
                <a16:creationId xmlns:a16="http://schemas.microsoft.com/office/drawing/2014/main" id="{FF773C9C-D4EC-4A88-AA70-6D8EA2685F01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113600" y="5011601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361617EB-0690-4C3B-B9DD-F652B52B8BDE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259999" y="5011601"/>
            <a:ext cx="3672000" cy="1440000"/>
          </a:xfrm>
        </p:spPr>
        <p:txBody>
          <a:bodyPr anchor="ctr"/>
          <a:lstStyle>
            <a:lvl1pPr marL="0" indent="0" algn="ctr"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36181339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 Logos Slide" preserve="1" userDrawn="1">
  <p:cSld name="16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C164B84E-842A-4753-B5E5-4B84696708F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406399" y="1789354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1E53BA32-FB99-4B3B-A405-3A932293B6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085577" y="1789355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2A7DFD97-CF4D-4189-9EB3-6984012175E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3299458" y="1789355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FD52236F-B513-4A7C-B876-6F453E438A5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192517" y="1789355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8" name="Inhaltsplatzhalter 3">
            <a:extLst>
              <a:ext uri="{FF2B5EF4-FFF2-40B4-BE49-F238E27FC236}">
                <a16:creationId xmlns:a16="http://schemas.microsoft.com/office/drawing/2014/main" id="{848B58CD-7EEA-47CE-9A40-D5070E41598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06399" y="2995435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9" name="Inhaltsplatzhalter 3">
            <a:extLst>
              <a:ext uri="{FF2B5EF4-FFF2-40B4-BE49-F238E27FC236}">
                <a16:creationId xmlns:a16="http://schemas.microsoft.com/office/drawing/2014/main" id="{F205B0C2-025E-4943-9091-02D13C5F4F5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9085577" y="2995436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0" name="Inhaltsplatzhalter 3">
            <a:extLst>
              <a:ext uri="{FF2B5EF4-FFF2-40B4-BE49-F238E27FC236}">
                <a16:creationId xmlns:a16="http://schemas.microsoft.com/office/drawing/2014/main" id="{1511EB7A-0567-4353-95CA-39F4C0EE58E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3299458" y="2995436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1" name="Inhaltsplatzhalter 3">
            <a:extLst>
              <a:ext uri="{FF2B5EF4-FFF2-40B4-BE49-F238E27FC236}">
                <a16:creationId xmlns:a16="http://schemas.microsoft.com/office/drawing/2014/main" id="{FDA51486-A8CC-450C-991B-49916F2F638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192517" y="2995436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2" name="Inhaltsplatzhalter 3">
            <a:extLst>
              <a:ext uri="{FF2B5EF4-FFF2-40B4-BE49-F238E27FC236}">
                <a16:creationId xmlns:a16="http://schemas.microsoft.com/office/drawing/2014/main" id="{4C4E5124-33C7-420B-8639-B5B9FB8BCCF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06399" y="4201516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3" name="Inhaltsplatzhalter 3">
            <a:extLst>
              <a:ext uri="{FF2B5EF4-FFF2-40B4-BE49-F238E27FC236}">
                <a16:creationId xmlns:a16="http://schemas.microsoft.com/office/drawing/2014/main" id="{AD0AED3B-C1AD-4969-B243-4671DE259AD6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9085577" y="4201517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4" name="Inhaltsplatzhalter 3">
            <a:extLst>
              <a:ext uri="{FF2B5EF4-FFF2-40B4-BE49-F238E27FC236}">
                <a16:creationId xmlns:a16="http://schemas.microsoft.com/office/drawing/2014/main" id="{7D7473B3-3226-4D39-99CD-A0FE166900FF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3299458" y="4201517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5" name="Inhaltsplatzhalter 3">
            <a:extLst>
              <a:ext uri="{FF2B5EF4-FFF2-40B4-BE49-F238E27FC236}">
                <a16:creationId xmlns:a16="http://schemas.microsoft.com/office/drawing/2014/main" id="{87CF6ED1-9B34-4C07-ABF6-0D6A67381BC6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192517" y="4201517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6" name="Inhaltsplatzhalter 3">
            <a:extLst>
              <a:ext uri="{FF2B5EF4-FFF2-40B4-BE49-F238E27FC236}">
                <a16:creationId xmlns:a16="http://schemas.microsoft.com/office/drawing/2014/main" id="{B703E29C-EA2E-436F-A7B5-B525FA21122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06399" y="5407596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7" name="Inhaltsplatzhalter 3">
            <a:extLst>
              <a:ext uri="{FF2B5EF4-FFF2-40B4-BE49-F238E27FC236}">
                <a16:creationId xmlns:a16="http://schemas.microsoft.com/office/drawing/2014/main" id="{1CF5560E-93AE-4477-B3FF-E856FE55AC39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9085577" y="5407597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8" name="Inhaltsplatzhalter 3">
            <a:extLst>
              <a:ext uri="{FF2B5EF4-FFF2-40B4-BE49-F238E27FC236}">
                <a16:creationId xmlns:a16="http://schemas.microsoft.com/office/drawing/2014/main" id="{3237C85D-618E-4A33-949C-03F647770BE6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3299458" y="5407597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9" name="Inhaltsplatzhalter 3">
            <a:extLst>
              <a:ext uri="{FF2B5EF4-FFF2-40B4-BE49-F238E27FC236}">
                <a16:creationId xmlns:a16="http://schemas.microsoft.com/office/drawing/2014/main" id="{719941A5-1D52-4346-8A11-7E36A5D8737D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6192517" y="5407597"/>
            <a:ext cx="2700000" cy="1044000"/>
          </a:xfrm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196100628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 Logos Slide" preserve="1" userDrawn="1">
  <p:cSld name="25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C164B84E-842A-4753-B5E5-4B84696708F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406399" y="1789354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1E53BA32-FB99-4B3B-A405-3A932293B6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661577" y="1789355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2A7DFD97-CF4D-4189-9EB3-6984012175E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5033987" y="1789355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FD52236F-B513-4A7C-B876-6F453E438A5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7347781" y="1789355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8" name="Inhaltsplatzhalter 3">
            <a:extLst>
              <a:ext uri="{FF2B5EF4-FFF2-40B4-BE49-F238E27FC236}">
                <a16:creationId xmlns:a16="http://schemas.microsoft.com/office/drawing/2014/main" id="{848B58CD-7EEA-47CE-9A40-D5070E41598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06399" y="2756915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2" name="Inhaltsplatzhalter 3">
            <a:extLst>
              <a:ext uri="{FF2B5EF4-FFF2-40B4-BE49-F238E27FC236}">
                <a16:creationId xmlns:a16="http://schemas.microsoft.com/office/drawing/2014/main" id="{4C4E5124-33C7-420B-8639-B5B9FB8BCCF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06399" y="3724476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6" name="Inhaltsplatzhalter 3">
            <a:extLst>
              <a:ext uri="{FF2B5EF4-FFF2-40B4-BE49-F238E27FC236}">
                <a16:creationId xmlns:a16="http://schemas.microsoft.com/office/drawing/2014/main" id="{B703E29C-EA2E-436F-A7B5-B525FA21122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06399" y="4692037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0" name="Inhaltsplatzhalter 3">
            <a:extLst>
              <a:ext uri="{FF2B5EF4-FFF2-40B4-BE49-F238E27FC236}">
                <a16:creationId xmlns:a16="http://schemas.microsoft.com/office/drawing/2014/main" id="{F8952502-4AF2-4EC7-A32D-29C8297B8FBD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2720193" y="1789355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1" name="Inhaltsplatzhalter 3">
            <a:extLst>
              <a:ext uri="{FF2B5EF4-FFF2-40B4-BE49-F238E27FC236}">
                <a16:creationId xmlns:a16="http://schemas.microsoft.com/office/drawing/2014/main" id="{DC8CC19F-1C5D-4D19-992B-F4BE8BF6BA75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406399" y="5659600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2" name="Inhaltsplatzhalter 3">
            <a:extLst>
              <a:ext uri="{FF2B5EF4-FFF2-40B4-BE49-F238E27FC236}">
                <a16:creationId xmlns:a16="http://schemas.microsoft.com/office/drawing/2014/main" id="{55985F10-B041-46DA-B1D4-F46873E02897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9661577" y="2762046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3" name="Inhaltsplatzhalter 3">
            <a:extLst>
              <a:ext uri="{FF2B5EF4-FFF2-40B4-BE49-F238E27FC236}">
                <a16:creationId xmlns:a16="http://schemas.microsoft.com/office/drawing/2014/main" id="{C21F0D21-72F6-4F25-AADA-F0CDC57E3D7A}"/>
              </a:ext>
            </a:extLst>
          </p:cNvPr>
          <p:cNvSpPr>
            <a:spLocks noGrp="1"/>
          </p:cNvSpPr>
          <p:nvPr>
            <p:ph sz="quarter" idx="43" hasCustomPrompt="1"/>
          </p:nvPr>
        </p:nvSpPr>
        <p:spPr>
          <a:xfrm>
            <a:off x="5033987" y="2762046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4" name="Inhaltsplatzhalter 3">
            <a:extLst>
              <a:ext uri="{FF2B5EF4-FFF2-40B4-BE49-F238E27FC236}">
                <a16:creationId xmlns:a16="http://schemas.microsoft.com/office/drawing/2014/main" id="{EC55DB76-F999-4C81-8E7B-C830913C686B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7347781" y="2762046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5" name="Inhaltsplatzhalter 3">
            <a:extLst>
              <a:ext uri="{FF2B5EF4-FFF2-40B4-BE49-F238E27FC236}">
                <a16:creationId xmlns:a16="http://schemas.microsoft.com/office/drawing/2014/main" id="{6832D891-A616-4E34-A1EF-D43AA13F2CAB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2720193" y="2762046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6" name="Inhaltsplatzhalter 3">
            <a:extLst>
              <a:ext uri="{FF2B5EF4-FFF2-40B4-BE49-F238E27FC236}">
                <a16:creationId xmlns:a16="http://schemas.microsoft.com/office/drawing/2014/main" id="{F0D1AE33-7CDF-4C0E-9955-6034CD6E05B3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9661577" y="3724476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7" name="Inhaltsplatzhalter 3">
            <a:extLst>
              <a:ext uri="{FF2B5EF4-FFF2-40B4-BE49-F238E27FC236}">
                <a16:creationId xmlns:a16="http://schemas.microsoft.com/office/drawing/2014/main" id="{73428375-2E55-424B-88E9-C71290F5FD4B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5033987" y="3724476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8" name="Inhaltsplatzhalter 3">
            <a:extLst>
              <a:ext uri="{FF2B5EF4-FFF2-40B4-BE49-F238E27FC236}">
                <a16:creationId xmlns:a16="http://schemas.microsoft.com/office/drawing/2014/main" id="{3FC1E8B6-1CD4-4930-94F4-C690C3426BAF}"/>
              </a:ext>
            </a:extLst>
          </p:cNvPr>
          <p:cNvSpPr>
            <a:spLocks noGrp="1"/>
          </p:cNvSpPr>
          <p:nvPr>
            <p:ph sz="quarter" idx="48" hasCustomPrompt="1"/>
          </p:nvPr>
        </p:nvSpPr>
        <p:spPr>
          <a:xfrm>
            <a:off x="7347781" y="3724476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9" name="Inhaltsplatzhalter 3">
            <a:extLst>
              <a:ext uri="{FF2B5EF4-FFF2-40B4-BE49-F238E27FC236}">
                <a16:creationId xmlns:a16="http://schemas.microsoft.com/office/drawing/2014/main" id="{ED2D5ED9-6B7A-497B-A099-28B77302176A}"/>
              </a:ext>
            </a:extLst>
          </p:cNvPr>
          <p:cNvSpPr>
            <a:spLocks noGrp="1"/>
          </p:cNvSpPr>
          <p:nvPr>
            <p:ph sz="quarter" idx="49" hasCustomPrompt="1"/>
          </p:nvPr>
        </p:nvSpPr>
        <p:spPr>
          <a:xfrm>
            <a:off x="2720193" y="3724476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0" name="Inhaltsplatzhalter 3">
            <a:extLst>
              <a:ext uri="{FF2B5EF4-FFF2-40B4-BE49-F238E27FC236}">
                <a16:creationId xmlns:a16="http://schemas.microsoft.com/office/drawing/2014/main" id="{686478F9-E504-4BF1-BE9B-972827A41731}"/>
              </a:ext>
            </a:extLst>
          </p:cNvPr>
          <p:cNvSpPr>
            <a:spLocks noGrp="1"/>
          </p:cNvSpPr>
          <p:nvPr>
            <p:ph sz="quarter" idx="50" hasCustomPrompt="1"/>
          </p:nvPr>
        </p:nvSpPr>
        <p:spPr>
          <a:xfrm>
            <a:off x="9661577" y="4692038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1" name="Inhaltsplatzhalter 3">
            <a:extLst>
              <a:ext uri="{FF2B5EF4-FFF2-40B4-BE49-F238E27FC236}">
                <a16:creationId xmlns:a16="http://schemas.microsoft.com/office/drawing/2014/main" id="{21E0C807-8A62-44A2-8137-C2E189C21F8E}"/>
              </a:ext>
            </a:extLst>
          </p:cNvPr>
          <p:cNvSpPr>
            <a:spLocks noGrp="1"/>
          </p:cNvSpPr>
          <p:nvPr>
            <p:ph sz="quarter" idx="51" hasCustomPrompt="1"/>
          </p:nvPr>
        </p:nvSpPr>
        <p:spPr>
          <a:xfrm>
            <a:off x="5033987" y="4692038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2" name="Inhaltsplatzhalter 3">
            <a:extLst>
              <a:ext uri="{FF2B5EF4-FFF2-40B4-BE49-F238E27FC236}">
                <a16:creationId xmlns:a16="http://schemas.microsoft.com/office/drawing/2014/main" id="{34ED92C7-5ED7-4835-AE59-46E495526EDA}"/>
              </a:ext>
            </a:extLst>
          </p:cNvPr>
          <p:cNvSpPr>
            <a:spLocks noGrp="1"/>
          </p:cNvSpPr>
          <p:nvPr>
            <p:ph sz="quarter" idx="52" hasCustomPrompt="1"/>
          </p:nvPr>
        </p:nvSpPr>
        <p:spPr>
          <a:xfrm>
            <a:off x="7347781" y="4692038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3" name="Inhaltsplatzhalter 3">
            <a:extLst>
              <a:ext uri="{FF2B5EF4-FFF2-40B4-BE49-F238E27FC236}">
                <a16:creationId xmlns:a16="http://schemas.microsoft.com/office/drawing/2014/main" id="{533785EC-91F6-42E6-89EC-E2693E14171C}"/>
              </a:ext>
            </a:extLst>
          </p:cNvPr>
          <p:cNvSpPr>
            <a:spLocks noGrp="1"/>
          </p:cNvSpPr>
          <p:nvPr>
            <p:ph sz="quarter" idx="53" hasCustomPrompt="1"/>
          </p:nvPr>
        </p:nvSpPr>
        <p:spPr>
          <a:xfrm>
            <a:off x="2720193" y="4692038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4" name="Inhaltsplatzhalter 3">
            <a:extLst>
              <a:ext uri="{FF2B5EF4-FFF2-40B4-BE49-F238E27FC236}">
                <a16:creationId xmlns:a16="http://schemas.microsoft.com/office/drawing/2014/main" id="{B22121CD-9AA6-4160-8076-D3E27BEA2E3D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9661577" y="5659600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5" name="Inhaltsplatzhalter 3">
            <a:extLst>
              <a:ext uri="{FF2B5EF4-FFF2-40B4-BE49-F238E27FC236}">
                <a16:creationId xmlns:a16="http://schemas.microsoft.com/office/drawing/2014/main" id="{82FB9130-E35B-4031-BAE4-1C6885327C31}"/>
              </a:ext>
            </a:extLst>
          </p:cNvPr>
          <p:cNvSpPr>
            <a:spLocks noGrp="1"/>
          </p:cNvSpPr>
          <p:nvPr>
            <p:ph sz="quarter" idx="55" hasCustomPrompt="1"/>
          </p:nvPr>
        </p:nvSpPr>
        <p:spPr>
          <a:xfrm>
            <a:off x="5033987" y="5659600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6" name="Inhaltsplatzhalter 3">
            <a:extLst>
              <a:ext uri="{FF2B5EF4-FFF2-40B4-BE49-F238E27FC236}">
                <a16:creationId xmlns:a16="http://schemas.microsoft.com/office/drawing/2014/main" id="{49EDD3EE-1A4E-4E30-A0EC-019820B94C5E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7347781" y="5659600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7" name="Inhaltsplatzhalter 3">
            <a:extLst>
              <a:ext uri="{FF2B5EF4-FFF2-40B4-BE49-F238E27FC236}">
                <a16:creationId xmlns:a16="http://schemas.microsoft.com/office/drawing/2014/main" id="{A2B9C023-DF0B-4988-A51C-6021C240E455}"/>
              </a:ext>
            </a:extLst>
          </p:cNvPr>
          <p:cNvSpPr>
            <a:spLocks noGrp="1"/>
          </p:cNvSpPr>
          <p:nvPr>
            <p:ph sz="quarter" idx="57" hasCustomPrompt="1"/>
          </p:nvPr>
        </p:nvSpPr>
        <p:spPr>
          <a:xfrm>
            <a:off x="2720193" y="5659600"/>
            <a:ext cx="2124000" cy="792000"/>
          </a:xfrm>
        </p:spPr>
        <p:txBody>
          <a:bodyPr anchor="ctr"/>
          <a:lstStyle>
            <a:lvl1pPr marL="0" indent="0" algn="ctr">
              <a:buFontTx/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394464220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 Logos Slide" preserve="1" userDrawn="1">
  <p:cSld name="30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316559-54C1-497B-BD9B-59DEB4B1E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C164B84E-842A-4753-B5E5-4B84696708F0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406398" y="1789354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1" name="Inhaltsplatzhalter 3">
            <a:extLst>
              <a:ext uri="{FF2B5EF4-FFF2-40B4-BE49-F238E27FC236}">
                <a16:creationId xmlns:a16="http://schemas.microsoft.com/office/drawing/2014/main" id="{1E53BA32-FB99-4B3B-A405-3A932293B6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127342" y="1789355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2" name="Inhaltsplatzhalter 3">
            <a:extLst>
              <a:ext uri="{FF2B5EF4-FFF2-40B4-BE49-F238E27FC236}">
                <a16:creationId xmlns:a16="http://schemas.microsoft.com/office/drawing/2014/main" id="{2A7DFD97-CF4D-4189-9EB3-6984012175E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266870" y="1789355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FD52236F-B513-4A7C-B876-6F453E438A5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197106" y="1789355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18" name="Inhaltsplatzhalter 3">
            <a:extLst>
              <a:ext uri="{FF2B5EF4-FFF2-40B4-BE49-F238E27FC236}">
                <a16:creationId xmlns:a16="http://schemas.microsoft.com/office/drawing/2014/main" id="{848B58CD-7EEA-47CE-9A40-D5070E41598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06399" y="2756915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2" name="Inhaltsplatzhalter 3">
            <a:extLst>
              <a:ext uri="{FF2B5EF4-FFF2-40B4-BE49-F238E27FC236}">
                <a16:creationId xmlns:a16="http://schemas.microsoft.com/office/drawing/2014/main" id="{4C4E5124-33C7-420B-8639-B5B9FB8BCCF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06399" y="372447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26" name="Inhaltsplatzhalter 3">
            <a:extLst>
              <a:ext uri="{FF2B5EF4-FFF2-40B4-BE49-F238E27FC236}">
                <a16:creationId xmlns:a16="http://schemas.microsoft.com/office/drawing/2014/main" id="{B703E29C-EA2E-436F-A7B5-B525FA21122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06399" y="4692037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0" name="Inhaltsplatzhalter 3">
            <a:extLst>
              <a:ext uri="{FF2B5EF4-FFF2-40B4-BE49-F238E27FC236}">
                <a16:creationId xmlns:a16="http://schemas.microsoft.com/office/drawing/2014/main" id="{F8952502-4AF2-4EC7-A32D-29C8297B8FBD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2336634" y="1789355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1" name="Inhaltsplatzhalter 3">
            <a:extLst>
              <a:ext uri="{FF2B5EF4-FFF2-40B4-BE49-F238E27FC236}">
                <a16:creationId xmlns:a16="http://schemas.microsoft.com/office/drawing/2014/main" id="{DC8CC19F-1C5D-4D19-992B-F4BE8BF6BA75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406399" y="5659600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2" name="Inhaltsplatzhalter 3">
            <a:extLst>
              <a:ext uri="{FF2B5EF4-FFF2-40B4-BE49-F238E27FC236}">
                <a16:creationId xmlns:a16="http://schemas.microsoft.com/office/drawing/2014/main" id="{55985F10-B041-46DA-B1D4-F46873E02897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8127359" y="276204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3" name="Inhaltsplatzhalter 3">
            <a:extLst>
              <a:ext uri="{FF2B5EF4-FFF2-40B4-BE49-F238E27FC236}">
                <a16:creationId xmlns:a16="http://schemas.microsoft.com/office/drawing/2014/main" id="{C21F0D21-72F6-4F25-AADA-F0CDC57E3D7A}"/>
              </a:ext>
            </a:extLst>
          </p:cNvPr>
          <p:cNvSpPr>
            <a:spLocks noGrp="1"/>
          </p:cNvSpPr>
          <p:nvPr>
            <p:ph sz="quarter" idx="43" hasCustomPrompt="1"/>
          </p:nvPr>
        </p:nvSpPr>
        <p:spPr>
          <a:xfrm>
            <a:off x="4266879" y="276204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4" name="Inhaltsplatzhalter 3">
            <a:extLst>
              <a:ext uri="{FF2B5EF4-FFF2-40B4-BE49-F238E27FC236}">
                <a16:creationId xmlns:a16="http://schemas.microsoft.com/office/drawing/2014/main" id="{EC55DB76-F999-4C81-8E7B-C830913C686B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6197119" y="276204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5" name="Inhaltsplatzhalter 3">
            <a:extLst>
              <a:ext uri="{FF2B5EF4-FFF2-40B4-BE49-F238E27FC236}">
                <a16:creationId xmlns:a16="http://schemas.microsoft.com/office/drawing/2014/main" id="{6832D891-A616-4E34-A1EF-D43AA13F2CAB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2336639" y="276204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6" name="Inhaltsplatzhalter 3">
            <a:extLst>
              <a:ext uri="{FF2B5EF4-FFF2-40B4-BE49-F238E27FC236}">
                <a16:creationId xmlns:a16="http://schemas.microsoft.com/office/drawing/2014/main" id="{F0D1AE33-7CDF-4C0E-9955-6034CD6E05B3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8127359" y="372447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7" name="Inhaltsplatzhalter 3">
            <a:extLst>
              <a:ext uri="{FF2B5EF4-FFF2-40B4-BE49-F238E27FC236}">
                <a16:creationId xmlns:a16="http://schemas.microsoft.com/office/drawing/2014/main" id="{73428375-2E55-424B-88E9-C71290F5FD4B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4266879" y="372447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8" name="Inhaltsplatzhalter 3">
            <a:extLst>
              <a:ext uri="{FF2B5EF4-FFF2-40B4-BE49-F238E27FC236}">
                <a16:creationId xmlns:a16="http://schemas.microsoft.com/office/drawing/2014/main" id="{3FC1E8B6-1CD4-4930-94F4-C690C3426BAF}"/>
              </a:ext>
            </a:extLst>
          </p:cNvPr>
          <p:cNvSpPr>
            <a:spLocks noGrp="1"/>
          </p:cNvSpPr>
          <p:nvPr>
            <p:ph sz="quarter" idx="48" hasCustomPrompt="1"/>
          </p:nvPr>
        </p:nvSpPr>
        <p:spPr>
          <a:xfrm>
            <a:off x="6197119" y="372447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39" name="Inhaltsplatzhalter 3">
            <a:extLst>
              <a:ext uri="{FF2B5EF4-FFF2-40B4-BE49-F238E27FC236}">
                <a16:creationId xmlns:a16="http://schemas.microsoft.com/office/drawing/2014/main" id="{ED2D5ED9-6B7A-497B-A099-28B77302176A}"/>
              </a:ext>
            </a:extLst>
          </p:cNvPr>
          <p:cNvSpPr>
            <a:spLocks noGrp="1"/>
          </p:cNvSpPr>
          <p:nvPr>
            <p:ph sz="quarter" idx="49" hasCustomPrompt="1"/>
          </p:nvPr>
        </p:nvSpPr>
        <p:spPr>
          <a:xfrm>
            <a:off x="2336639" y="372447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0" name="Inhaltsplatzhalter 3">
            <a:extLst>
              <a:ext uri="{FF2B5EF4-FFF2-40B4-BE49-F238E27FC236}">
                <a16:creationId xmlns:a16="http://schemas.microsoft.com/office/drawing/2014/main" id="{686478F9-E504-4BF1-BE9B-972827A41731}"/>
              </a:ext>
            </a:extLst>
          </p:cNvPr>
          <p:cNvSpPr>
            <a:spLocks noGrp="1"/>
          </p:cNvSpPr>
          <p:nvPr>
            <p:ph sz="quarter" idx="50" hasCustomPrompt="1"/>
          </p:nvPr>
        </p:nvSpPr>
        <p:spPr>
          <a:xfrm>
            <a:off x="8127359" y="4692038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1" name="Inhaltsplatzhalter 3">
            <a:extLst>
              <a:ext uri="{FF2B5EF4-FFF2-40B4-BE49-F238E27FC236}">
                <a16:creationId xmlns:a16="http://schemas.microsoft.com/office/drawing/2014/main" id="{21E0C807-8A62-44A2-8137-C2E189C21F8E}"/>
              </a:ext>
            </a:extLst>
          </p:cNvPr>
          <p:cNvSpPr>
            <a:spLocks noGrp="1"/>
          </p:cNvSpPr>
          <p:nvPr>
            <p:ph sz="quarter" idx="51" hasCustomPrompt="1"/>
          </p:nvPr>
        </p:nvSpPr>
        <p:spPr>
          <a:xfrm>
            <a:off x="4266879" y="4692038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2" name="Inhaltsplatzhalter 3">
            <a:extLst>
              <a:ext uri="{FF2B5EF4-FFF2-40B4-BE49-F238E27FC236}">
                <a16:creationId xmlns:a16="http://schemas.microsoft.com/office/drawing/2014/main" id="{34ED92C7-5ED7-4835-AE59-46E495526EDA}"/>
              </a:ext>
            </a:extLst>
          </p:cNvPr>
          <p:cNvSpPr>
            <a:spLocks noGrp="1"/>
          </p:cNvSpPr>
          <p:nvPr>
            <p:ph sz="quarter" idx="52" hasCustomPrompt="1"/>
          </p:nvPr>
        </p:nvSpPr>
        <p:spPr>
          <a:xfrm>
            <a:off x="6197119" y="4692038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3" name="Inhaltsplatzhalter 3">
            <a:extLst>
              <a:ext uri="{FF2B5EF4-FFF2-40B4-BE49-F238E27FC236}">
                <a16:creationId xmlns:a16="http://schemas.microsoft.com/office/drawing/2014/main" id="{533785EC-91F6-42E6-89EC-E2693E14171C}"/>
              </a:ext>
            </a:extLst>
          </p:cNvPr>
          <p:cNvSpPr>
            <a:spLocks noGrp="1"/>
          </p:cNvSpPr>
          <p:nvPr>
            <p:ph sz="quarter" idx="53" hasCustomPrompt="1"/>
          </p:nvPr>
        </p:nvSpPr>
        <p:spPr>
          <a:xfrm>
            <a:off x="2336639" y="4692038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4" name="Inhaltsplatzhalter 3">
            <a:extLst>
              <a:ext uri="{FF2B5EF4-FFF2-40B4-BE49-F238E27FC236}">
                <a16:creationId xmlns:a16="http://schemas.microsoft.com/office/drawing/2014/main" id="{B22121CD-9AA6-4160-8076-D3E27BEA2E3D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8127359" y="5659600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5" name="Inhaltsplatzhalter 3">
            <a:extLst>
              <a:ext uri="{FF2B5EF4-FFF2-40B4-BE49-F238E27FC236}">
                <a16:creationId xmlns:a16="http://schemas.microsoft.com/office/drawing/2014/main" id="{82FB9130-E35B-4031-BAE4-1C6885327C31}"/>
              </a:ext>
            </a:extLst>
          </p:cNvPr>
          <p:cNvSpPr>
            <a:spLocks noGrp="1"/>
          </p:cNvSpPr>
          <p:nvPr>
            <p:ph sz="quarter" idx="55" hasCustomPrompt="1"/>
          </p:nvPr>
        </p:nvSpPr>
        <p:spPr>
          <a:xfrm>
            <a:off x="4266879" y="5659600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6" name="Inhaltsplatzhalter 3">
            <a:extLst>
              <a:ext uri="{FF2B5EF4-FFF2-40B4-BE49-F238E27FC236}">
                <a16:creationId xmlns:a16="http://schemas.microsoft.com/office/drawing/2014/main" id="{49EDD3EE-1A4E-4E30-A0EC-019820B94C5E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6197119" y="5659600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7" name="Inhaltsplatzhalter 3">
            <a:extLst>
              <a:ext uri="{FF2B5EF4-FFF2-40B4-BE49-F238E27FC236}">
                <a16:creationId xmlns:a16="http://schemas.microsoft.com/office/drawing/2014/main" id="{A2B9C023-DF0B-4988-A51C-6021C240E455}"/>
              </a:ext>
            </a:extLst>
          </p:cNvPr>
          <p:cNvSpPr>
            <a:spLocks noGrp="1"/>
          </p:cNvSpPr>
          <p:nvPr>
            <p:ph sz="quarter" idx="57" hasCustomPrompt="1"/>
          </p:nvPr>
        </p:nvSpPr>
        <p:spPr>
          <a:xfrm>
            <a:off x="2336639" y="5659600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8" name="Inhaltsplatzhalter 3">
            <a:extLst>
              <a:ext uri="{FF2B5EF4-FFF2-40B4-BE49-F238E27FC236}">
                <a16:creationId xmlns:a16="http://schemas.microsoft.com/office/drawing/2014/main" id="{8276E4C3-A5B7-4A5A-8BAC-3E750120BA82}"/>
              </a:ext>
            </a:extLst>
          </p:cNvPr>
          <p:cNvSpPr>
            <a:spLocks noGrp="1"/>
          </p:cNvSpPr>
          <p:nvPr>
            <p:ph sz="quarter" idx="58" hasCustomPrompt="1"/>
          </p:nvPr>
        </p:nvSpPr>
        <p:spPr>
          <a:xfrm>
            <a:off x="10057577" y="1789355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49" name="Inhaltsplatzhalter 3">
            <a:extLst>
              <a:ext uri="{FF2B5EF4-FFF2-40B4-BE49-F238E27FC236}">
                <a16:creationId xmlns:a16="http://schemas.microsoft.com/office/drawing/2014/main" id="{EE9F3141-0D92-4C1D-ACD5-6445D24F977F}"/>
              </a:ext>
            </a:extLst>
          </p:cNvPr>
          <p:cNvSpPr>
            <a:spLocks noGrp="1"/>
          </p:cNvSpPr>
          <p:nvPr>
            <p:ph sz="quarter" idx="59" hasCustomPrompt="1"/>
          </p:nvPr>
        </p:nvSpPr>
        <p:spPr>
          <a:xfrm>
            <a:off x="10057600" y="276204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50" name="Inhaltsplatzhalter 3">
            <a:extLst>
              <a:ext uri="{FF2B5EF4-FFF2-40B4-BE49-F238E27FC236}">
                <a16:creationId xmlns:a16="http://schemas.microsoft.com/office/drawing/2014/main" id="{196880A4-9BEF-444A-B1F4-11BEBEB51A1E}"/>
              </a:ext>
            </a:extLst>
          </p:cNvPr>
          <p:cNvSpPr>
            <a:spLocks noGrp="1"/>
          </p:cNvSpPr>
          <p:nvPr>
            <p:ph sz="quarter" idx="60" hasCustomPrompt="1"/>
          </p:nvPr>
        </p:nvSpPr>
        <p:spPr>
          <a:xfrm>
            <a:off x="10057600" y="3724476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51" name="Inhaltsplatzhalter 3">
            <a:extLst>
              <a:ext uri="{FF2B5EF4-FFF2-40B4-BE49-F238E27FC236}">
                <a16:creationId xmlns:a16="http://schemas.microsoft.com/office/drawing/2014/main" id="{E7FF0DAA-A991-4BC9-A353-2BF686600B87}"/>
              </a:ext>
            </a:extLst>
          </p:cNvPr>
          <p:cNvSpPr>
            <a:spLocks noGrp="1"/>
          </p:cNvSpPr>
          <p:nvPr>
            <p:ph sz="quarter" idx="61" hasCustomPrompt="1"/>
          </p:nvPr>
        </p:nvSpPr>
        <p:spPr>
          <a:xfrm>
            <a:off x="10057600" y="4692038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  <p:sp>
        <p:nvSpPr>
          <p:cNvPr id="52" name="Inhaltsplatzhalter 3">
            <a:extLst>
              <a:ext uri="{FF2B5EF4-FFF2-40B4-BE49-F238E27FC236}">
                <a16:creationId xmlns:a16="http://schemas.microsoft.com/office/drawing/2014/main" id="{7FB4FCAF-A3B2-4E15-A680-E18C188A4C88}"/>
              </a:ext>
            </a:extLst>
          </p:cNvPr>
          <p:cNvSpPr>
            <a:spLocks noGrp="1"/>
          </p:cNvSpPr>
          <p:nvPr>
            <p:ph sz="quarter" idx="62" hasCustomPrompt="1"/>
          </p:nvPr>
        </p:nvSpPr>
        <p:spPr>
          <a:xfrm>
            <a:off x="10057600" y="5659600"/>
            <a:ext cx="1728000" cy="792000"/>
          </a:xfrm>
        </p:spPr>
        <p:txBody>
          <a:bodyPr anchor="ctr"/>
          <a:lstStyle>
            <a:lvl1pPr marL="0" indent="0" algn="ctr">
              <a:buFontTx/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Reference Logo</a:t>
            </a:r>
          </a:p>
        </p:txBody>
      </p:sp>
    </p:spTree>
    <p:extLst>
      <p:ext uri="{BB962C8B-B14F-4D97-AF65-F5344CB8AC3E}">
        <p14:creationId xmlns:p14="http://schemas.microsoft.com/office/powerpoint/2010/main" val="1862381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Slide with Logo" preserve="1" userDrawn="1">
  <p:cSld name="Text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06400" y="1126801"/>
            <a:ext cx="7794000" cy="361959"/>
          </a:xfrm>
        </p:spPr>
        <p:txBody>
          <a:bodyPr wrap="none"/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E32AA8-9E8F-4746-A735-C0ADA7039D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400" y="406400"/>
            <a:ext cx="7794000" cy="6700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pic>
        <p:nvPicPr>
          <p:cNvPr id="7" name="Logo">
            <a:extLst>
              <a:ext uri="{FF2B5EF4-FFF2-40B4-BE49-F238E27FC236}">
                <a16:creationId xmlns:a16="http://schemas.microsoft.com/office/drawing/2014/main" id="{43F5D1C7-E7C4-4059-9798-13962341F780}"/>
              </a:ext>
            </a:extLst>
          </p:cNvPr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531" y="406400"/>
            <a:ext cx="1018800" cy="10188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81CAD-E019-4266-9063-996E3FC7A76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06397" y="1789353"/>
            <a:ext cx="11379200" cy="466224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5171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16E842-B84C-4C6D-9D7B-094CF2433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5CB02F80-7696-40BA-8697-A1F158F1851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6399" y="1126800"/>
            <a:ext cx="11379201" cy="361959"/>
          </a:xfrm>
        </p:spPr>
        <p:txBody>
          <a:bodyPr wrap="none">
            <a:noAutofit/>
          </a:bodyPr>
          <a:lstStyle>
            <a:lvl1pPr>
              <a:spcBef>
                <a:spcPts val="0"/>
              </a:spcBef>
              <a:buFontTx/>
              <a:buNone/>
              <a:defRPr sz="24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200"/>
            </a:lvl2pPr>
            <a:lvl3pPr marL="265113" indent="0">
              <a:spcBef>
                <a:spcPts val="0"/>
              </a:spcBef>
              <a:buFontTx/>
              <a:buNone/>
              <a:defRPr sz="2200"/>
            </a:lvl3pPr>
            <a:lvl4pPr marL="538162" indent="0">
              <a:spcBef>
                <a:spcPts val="0"/>
              </a:spcBef>
              <a:buFontTx/>
              <a:buNone/>
              <a:defRPr sz="2200"/>
            </a:lvl4pPr>
            <a:lvl5pPr marL="803275" indent="0">
              <a:spcBef>
                <a:spcPts val="0"/>
              </a:spcBef>
              <a:buFontTx/>
              <a:buNone/>
              <a:defRPr sz="2200"/>
            </a:lvl5pPr>
          </a:lstStyle>
          <a:p>
            <a:pPr lvl="0"/>
            <a:r>
              <a:rPr lang="en-GB" noProof="0"/>
              <a:t>Add 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B22FC-D939-4439-8668-AAD473519CB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06399" y="1789354"/>
            <a:ext cx="5639271" cy="466224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4CCF029-1F53-4080-B74A-5057E1D3CF56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146328" y="1789355"/>
            <a:ext cx="5639271" cy="466224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7155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 Slide" preserve="1" userDrawn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8A6C1-F30F-4F96-9A7E-56AAFA9EE5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 horizontal" preserve="1" userDrawn="1">
  <p:cSld name="Image and Tex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406400" y="4699462"/>
            <a:ext cx="11379199" cy="1752137"/>
          </a:xfrm>
          <a:prstGeom prst="rect">
            <a:avLst/>
          </a:prstGeom>
          <a:solidFill>
            <a:srgbClr val="FF99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noProof="0">
              <a:latin typeface="AA Zuehlke" pitchFamily="2" charset="0"/>
            </a:endParaRPr>
          </a:p>
        </p:txBody>
      </p:sp>
      <p:sp>
        <p:nvSpPr>
          <p:cNvPr id="3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406400" y="406400"/>
            <a:ext cx="11379199" cy="4293062"/>
          </a:xfrm>
        </p:spPr>
        <p:txBody>
          <a:bodyPr tIns="720000" bIns="0" anchor="ctr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or add by clicking on icon</a:t>
            </a:r>
            <a:endParaRPr lang="en-GB" noProof="0"/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06401" y="4699462"/>
            <a:ext cx="11379198" cy="1752137"/>
          </a:xfrm>
        </p:spPr>
        <p:txBody>
          <a:bodyPr lIns="288000" tIns="180000" rIns="288000" bIns="180000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aseline="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15866140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 vertical large Image" preserve="1" userDrawn="1">
  <p:cSld name="Image and Text vertical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406402" y="406400"/>
            <a:ext cx="4879972" cy="6045200"/>
          </a:xfrm>
          <a:prstGeom prst="rect">
            <a:avLst/>
          </a:prstGeom>
          <a:solidFill>
            <a:srgbClr val="FF99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noProof="0">
              <a:latin typeface="AA Zuehlke" pitchFamily="2" charset="0"/>
            </a:endParaRPr>
          </a:p>
        </p:txBody>
      </p:sp>
      <p:sp>
        <p:nvSpPr>
          <p:cNvPr id="3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5286374" y="406400"/>
            <a:ext cx="6499225" cy="6045200"/>
          </a:xfrm>
        </p:spPr>
        <p:txBody>
          <a:bodyPr tIns="1080000" bIns="0" anchor="ctr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or add </a:t>
            </a:r>
            <a:b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by clicking on icon</a:t>
            </a:r>
            <a:endParaRPr lang="en-GB" noProof="0"/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06402" y="406400"/>
            <a:ext cx="4879972" cy="6045200"/>
          </a:xfrm>
        </p:spPr>
        <p:txBody>
          <a:bodyPr lIns="288000" tIns="180000" rIns="288000" bIns="180000" anchor="b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727308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 vertical small Image" preserve="1" userDrawn="1">
  <p:cSld name="Image and Text vertical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/>
          </p:cNvSpPr>
          <p:nvPr userDrawn="1"/>
        </p:nvSpPr>
        <p:spPr>
          <a:xfrm>
            <a:off x="406401" y="406400"/>
            <a:ext cx="5783629" cy="6045200"/>
          </a:xfrm>
          <a:prstGeom prst="rect">
            <a:avLst/>
          </a:prstGeom>
          <a:solidFill>
            <a:srgbClr val="FF99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noProof="0">
              <a:latin typeface="AA Zuehlke" pitchFamily="2" charset="0"/>
            </a:endParaRPr>
          </a:p>
        </p:txBody>
      </p:sp>
      <p:sp>
        <p:nvSpPr>
          <p:cNvPr id="3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6190030" y="406400"/>
            <a:ext cx="5595569" cy="6045200"/>
          </a:xfrm>
        </p:spPr>
        <p:txBody>
          <a:bodyPr tIns="1080000" bIns="0" anchor="ctr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Drag image to placeholder or add </a:t>
            </a:r>
            <a:b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</a:br>
            <a:r>
              <a:rPr lang="en-GB" sz="2400" kern="1200" noProof="0">
                <a:solidFill>
                  <a:schemeClr val="tx1"/>
                </a:solidFill>
                <a:effectLst/>
                <a:latin typeface="AA Zuehlke" pitchFamily="2" charset="0"/>
                <a:ea typeface="+mn-ea"/>
                <a:cs typeface="+mn-cs"/>
              </a:rPr>
              <a:t>by clicking on icon</a:t>
            </a:r>
            <a:endParaRPr lang="en-GB" noProof="0"/>
          </a:p>
        </p:txBody>
      </p:sp>
      <p:sp>
        <p:nvSpPr>
          <p:cNvPr id="5" name="Textplatzhalt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06402" y="406400"/>
            <a:ext cx="5783628" cy="6045200"/>
          </a:xfrm>
        </p:spPr>
        <p:txBody>
          <a:bodyPr lIns="288000" tIns="180000" rIns="288000" bIns="180000" anchor="b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995571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ags" Target="../tags/tag2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06400" y="406400"/>
            <a:ext cx="11379200" cy="6700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Add title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6400" y="1789355"/>
            <a:ext cx="11379200" cy="46622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2D7539-737D-467C-B632-4CD9BCD1E74E}"/>
              </a:ext>
            </a:extLst>
          </p:cNvPr>
          <p:cNvSpPr txBox="1">
            <a:spLocks/>
          </p:cNvSpPr>
          <p:nvPr userDrawn="1">
            <p:custDataLst>
              <p:tags r:id="rId35"/>
            </p:custDataLst>
          </p:nvPr>
        </p:nvSpPr>
        <p:spPr>
          <a:xfrm>
            <a:off x="11136560" y="6577488"/>
            <a:ext cx="649042" cy="144000"/>
          </a:xfrm>
          <a:prstGeom prst="rect">
            <a:avLst/>
          </a:prstGeom>
        </p:spPr>
        <p:txBody>
          <a:bodyPr vert="horz" wrap="square" lIns="0" tIns="0" rIns="0" bIns="0" rtlCol="0" anchor="ctr" anchorCtr="0"/>
          <a:lstStyle/>
          <a:p>
            <a:pPr marL="0" algn="r" defTabSz="914400" rtl="0" eaLnBrk="1" latinLnBrk="0" hangingPunct="1"/>
            <a:r>
              <a:rPr lang="de-CH" sz="800" kern="1200" baseline="30000" noProof="1">
                <a:solidFill>
                  <a:schemeClr val="tx1"/>
                </a:solidFill>
                <a:latin typeface="AA Zuehlke" pitchFamily="2" charset="0"/>
                <a:ea typeface="+mn-ea"/>
                <a:cs typeface="+mn-cs"/>
              </a:rPr>
              <a:t>©</a:t>
            </a:r>
            <a:r>
              <a:rPr lang="de-CH" sz="800" kern="1200" noProof="1">
                <a:solidFill>
                  <a:schemeClr val="tx1"/>
                </a:solidFill>
                <a:latin typeface="AA Zuehlke" pitchFamily="2" charset="0"/>
                <a:ea typeface="+mn-ea"/>
                <a:cs typeface="+mn-cs"/>
              </a:rPr>
              <a:t> Zühlke 2019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37F725-7AF3-43A9-B933-69011AFB8695}"/>
              </a:ext>
            </a:extLst>
          </p:cNvPr>
          <p:cNvSpPr txBox="1">
            <a:spLocks/>
          </p:cNvSpPr>
          <p:nvPr userDrawn="1">
            <p:custDataLst>
              <p:tags r:id="rId36"/>
            </p:custDataLst>
          </p:nvPr>
        </p:nvSpPr>
        <p:spPr>
          <a:xfrm>
            <a:off x="10704512" y="6577488"/>
            <a:ext cx="360039" cy="144000"/>
          </a:xfrm>
          <a:prstGeom prst="rect">
            <a:avLst/>
          </a:prstGeom>
        </p:spPr>
        <p:txBody>
          <a:bodyPr vert="horz" wrap="square" lIns="0" tIns="0" rIns="0" bIns="0" rtlCol="0" anchor="ctr" anchorCtr="0"/>
          <a:lstStyle>
            <a:defPPr>
              <a:defRPr lang="de-DE"/>
            </a:defPPr>
            <a:lvl1pPr>
              <a:defRPr sz="90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pPr lvl="0" algn="r"/>
            <a:r>
              <a:rPr lang="de-CH" sz="800" kern="1200" noProof="1">
                <a:solidFill>
                  <a:schemeClr val="tx1"/>
                </a:solidFill>
                <a:latin typeface="AA Zuehlke" pitchFamily="2" charset="0"/>
                <a:ea typeface="+mn-ea"/>
                <a:cs typeface="+mn-cs"/>
              </a:rPr>
              <a:t>Slide </a:t>
            </a:r>
            <a:fld id="{18ED68E9-AE82-468C-AB22-19F1C12EDF07}" type="slidenum">
              <a:rPr lang="de-CH" sz="800" kern="1200" noProof="1" smtClean="0">
                <a:solidFill>
                  <a:schemeClr val="tx1"/>
                </a:solidFill>
                <a:latin typeface="AA Zuehlke" pitchFamily="2" charset="0"/>
                <a:ea typeface="+mn-ea"/>
                <a:cs typeface="+mn-cs"/>
              </a:rPr>
              <a:pPr lvl="0" algn="r"/>
              <a:t>‹#›</a:t>
            </a:fld>
            <a:endParaRPr lang="de-CH" sz="800" kern="1200" noProof="1">
              <a:solidFill>
                <a:schemeClr val="tx1"/>
              </a:solidFill>
              <a:latin typeface="AA Zuehlke" pitchFamily="2" charset="0"/>
              <a:ea typeface="+mn-ea"/>
              <a:cs typeface="+mn-cs"/>
            </a:endParaRPr>
          </a:p>
        </p:txBody>
      </p:sp>
      <p:sp>
        <p:nvSpPr>
          <p:cNvPr id="14" name="date" descr="{&quot;templafy&quot;:{&quot;id&quot;:&quot;0d140096-3498-4353-bf43-85f1393ccdd4&quot;}}" title="UserProfile.Name">
            <a:extLst>
              <a:ext uri="{FF2B5EF4-FFF2-40B4-BE49-F238E27FC236}">
                <a16:creationId xmlns:a16="http://schemas.microsoft.com/office/drawing/2014/main" id="{FE4B4C34-2357-456E-89C5-976A5B53F00A}"/>
              </a:ext>
            </a:extLst>
          </p:cNvPr>
          <p:cNvSpPr txBox="1">
            <a:spLocks/>
          </p:cNvSpPr>
          <p:nvPr userDrawn="1">
            <p:custDataLst>
              <p:tags r:id="rId37"/>
            </p:custDataLst>
          </p:nvPr>
        </p:nvSpPr>
        <p:spPr>
          <a:xfrm>
            <a:off x="6814943" y="6381328"/>
            <a:ext cx="2737441" cy="148999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de-DE"/>
            </a:defPPr>
            <a:lvl1pPr>
              <a:defRPr sz="900">
                <a:solidFill>
                  <a:srgbClr val="4D4D4D"/>
                </a:solidFill>
                <a:latin typeface="AA Zuehlke" pitchFamily="2" charset="0"/>
              </a:defRPr>
            </a:lvl1pPr>
          </a:lstStyle>
          <a:p>
            <a:pPr lvl="0"/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2FB92C-1154-46B8-96AF-991712EA91B8}"/>
              </a:ext>
            </a:extLst>
          </p:cNvPr>
          <p:cNvSpPr txBox="1"/>
          <p:nvPr userDrawn="1"/>
        </p:nvSpPr>
        <p:spPr>
          <a:xfrm>
            <a:off x="6725022" y="6577488"/>
            <a:ext cx="45719" cy="14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GB" sz="800" dirty="0">
                <a:latin typeface="AA Zuehlke" pitchFamily="2" charset="0"/>
              </a:rPr>
              <a:t>|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C42533-6A89-4B49-B9F1-F288794641A8}"/>
              </a:ext>
            </a:extLst>
          </p:cNvPr>
          <p:cNvSpPr txBox="1"/>
          <p:nvPr userDrawn="1"/>
        </p:nvSpPr>
        <p:spPr>
          <a:xfrm>
            <a:off x="11090841" y="6577488"/>
            <a:ext cx="45719" cy="14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GB" sz="800" dirty="0">
                <a:latin typeface="AA Zuehlke" pitchFamily="2" charset="0"/>
              </a:rPr>
              <a:t>|</a:t>
            </a:r>
          </a:p>
        </p:txBody>
      </p:sp>
      <p:sp>
        <p:nvSpPr>
          <p:cNvPr id="4" name="text" descr="{&quot;templafy&quot;:{&quot;id&quot;:&quot;39e6d766-ea3c-4af8-978d-4d9044eed34a&quot;}}" title="UserProfile.Name">
            <a:extLst>
              <a:ext uri="{FF2B5EF4-FFF2-40B4-BE49-F238E27FC236}">
                <a16:creationId xmlns:a16="http://schemas.microsoft.com/office/drawing/2014/main" id="{6E17DF81-F387-445C-8350-C5F293C919C2}"/>
              </a:ext>
            </a:extLst>
          </p:cNvPr>
          <p:cNvSpPr txBox="1"/>
          <p:nvPr userDrawn="1"/>
        </p:nvSpPr>
        <p:spPr>
          <a:xfrm>
            <a:off x="6816080" y="6577488"/>
            <a:ext cx="2474561" cy="14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GB" sz="800" dirty="0" err="1">
                <a:latin typeface="AA Zuehlke" pitchFamily="2" charset="0"/>
              </a:rPr>
              <a:t>Casper Lans</a:t>
            </a:r>
          </a:p>
        </p:txBody>
      </p:sp>
      <p:sp>
        <p:nvSpPr>
          <p:cNvPr id="5" name="text" descr="{&quot;templafy&quot;:{&quot;id&quot;:&quot;5cd7408a-27ac-44ae-84f5-2be5382b8e50&quot;}}" title="Form.PresentationTitle">
            <a:extLst>
              <a:ext uri="{FF2B5EF4-FFF2-40B4-BE49-F238E27FC236}">
                <a16:creationId xmlns:a16="http://schemas.microsoft.com/office/drawing/2014/main" id="{6520A1AB-3D02-4AC8-8631-3459546E44A9}"/>
              </a:ext>
            </a:extLst>
          </p:cNvPr>
          <p:cNvSpPr txBox="1"/>
          <p:nvPr userDrawn="1"/>
        </p:nvSpPr>
        <p:spPr>
          <a:xfrm>
            <a:off x="406400" y="6577488"/>
            <a:ext cx="4695077" cy="14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r>
              <a:rPr lang="en-GB" sz="800" dirty="0" err="1">
                <a:latin typeface="AA Zuehlke" pitchFamily="2" charset="0"/>
              </a:rPr>
              <a:t>Node-RED: How to build an IoT-connector in 10 minutes</a:t>
            </a:r>
          </a:p>
        </p:txBody>
      </p:sp>
      <p:sp>
        <p:nvSpPr>
          <p:cNvPr id="6" name="date" descr="{&quot;templafy&quot;:{&quot;id&quot;:&quot;4600c544-3cc8-4c5b-8b23-d84fc70ff5c8&quot;}}" title="Form.Date">
            <a:extLst>
              <a:ext uri="{FF2B5EF4-FFF2-40B4-BE49-F238E27FC236}">
                <a16:creationId xmlns:a16="http://schemas.microsoft.com/office/drawing/2014/main" id="{B755282C-8C80-47D3-9084-6E334A324A24}"/>
              </a:ext>
            </a:extLst>
          </p:cNvPr>
          <p:cNvSpPr txBox="1"/>
          <p:nvPr userDrawn="1"/>
        </p:nvSpPr>
        <p:spPr>
          <a:xfrm>
            <a:off x="5466979" y="6577488"/>
            <a:ext cx="1212704" cy="14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en-GB" sz="800" dirty="0" err="1">
                <a:latin typeface="AA Zuehlke" pitchFamily="2" charset="0"/>
              </a:rPr>
              <a:t>19/07/2019</a:t>
            </a:r>
          </a:p>
        </p:txBody>
      </p:sp>
      <p:sp>
        <p:nvSpPr>
          <p:cNvPr id="7" name="text" descr="{&quot;templafy&quot;:{&quot;id&quot;:&quot;6480b03c-6acc-484c-b0c9-704a219e749d&quot;}}" title="Form.Privacy_Information.PrivacyInformation">
            <a:extLst>
              <a:ext uri="{FF2B5EF4-FFF2-40B4-BE49-F238E27FC236}">
                <a16:creationId xmlns:a16="http://schemas.microsoft.com/office/drawing/2014/main" id="{6DF12F97-7ADA-4341-86C4-E8E39D1E92A8}"/>
              </a:ext>
            </a:extLst>
          </p:cNvPr>
          <p:cNvSpPr txBox="1"/>
          <p:nvPr userDrawn="1"/>
        </p:nvSpPr>
        <p:spPr>
          <a:xfrm>
            <a:off x="9624392" y="6577488"/>
            <a:ext cx="1008112" cy="14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r>
              <a:rPr lang="en-GB" sz="800" dirty="0" err="1">
                <a:latin typeface="AA Zuehlke" pitchFamily="2" charset="0"/>
              </a:rPr>
              <a:t>Public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D75B8C-CF3C-426D-BAD1-7317CD9AA32F}"/>
              </a:ext>
            </a:extLst>
          </p:cNvPr>
          <p:cNvSpPr txBox="1"/>
          <p:nvPr userDrawn="1"/>
        </p:nvSpPr>
        <p:spPr>
          <a:xfrm>
            <a:off x="10658793" y="6577488"/>
            <a:ext cx="45719" cy="144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GB" sz="800" dirty="0">
                <a:latin typeface="AA Zuehlke" pitchFamily="2" charset="0"/>
              </a:rPr>
              <a:t>|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77" r:id="rId2"/>
    <p:sldLayoutId id="2147483676" r:id="rId3"/>
    <p:sldLayoutId id="2147483684" r:id="rId4"/>
    <p:sldLayoutId id="2147483679" r:id="rId5"/>
    <p:sldLayoutId id="2147483654" r:id="rId6"/>
    <p:sldLayoutId id="2147483681" r:id="rId7"/>
    <p:sldLayoutId id="2147483682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3" r:id="rId25"/>
    <p:sldLayoutId id="2147483701" r:id="rId26"/>
    <p:sldLayoutId id="2147483704" r:id="rId27"/>
    <p:sldLayoutId id="2147483706" r:id="rId28"/>
    <p:sldLayoutId id="2147483705" r:id="rId29"/>
    <p:sldLayoutId id="2147483702" r:id="rId30"/>
    <p:sldLayoutId id="2147483707" r:id="rId31"/>
    <p:sldLayoutId id="2147483708" r:id="rId32"/>
    <p:sldLayoutId id="2147483709" r:id="rId33"/>
  </p:sldLayoutIdLst>
  <p:hf sldNum="0" hdr="0" ftr="0" dt="0"/>
  <p:txStyles>
    <p:titleStyle>
      <a:lvl1pPr algn="l" defTabSz="914400" rtl="0" eaLnBrk="1" latinLnBrk="0" hangingPunct="1">
        <a:lnSpc>
          <a:spcPct val="98000"/>
        </a:lnSpc>
        <a:spcBef>
          <a:spcPct val="0"/>
        </a:spcBef>
        <a:buNone/>
        <a:defRPr sz="3700" kern="1200">
          <a:solidFill>
            <a:schemeClr val="tx1"/>
          </a:solidFill>
          <a:latin typeface="AA Zuehlke" panose="02000503060000020004" pitchFamily="2" charset="0"/>
          <a:ea typeface="+mj-ea"/>
          <a:cs typeface="+mj-cs"/>
        </a:defRPr>
      </a:lvl1pPr>
    </p:titleStyle>
    <p:bodyStyle>
      <a:lvl1pPr marL="269875" indent="-269875" algn="l" defTabSz="914400" rtl="0" eaLnBrk="1" latinLnBrk="0" hangingPunct="1">
        <a:lnSpc>
          <a:spcPct val="98000"/>
        </a:lnSpc>
        <a:spcBef>
          <a:spcPts val="1320"/>
        </a:spcBef>
        <a:buSzPct val="75000"/>
        <a:buFont typeface="AA Zuehlke" panose="02000503060000020004" pitchFamily="2" charset="0"/>
        <a:buChar char="•"/>
        <a:tabLst>
          <a:tab pos="269875" algn="l"/>
        </a:tabLst>
        <a:defRPr sz="2400" kern="1200">
          <a:solidFill>
            <a:schemeClr val="tx1"/>
          </a:solidFill>
          <a:latin typeface="AA Zuehlke" panose="02000503060000020004" pitchFamily="2" charset="0"/>
          <a:ea typeface="+mn-ea"/>
          <a:cs typeface="+mn-cs"/>
        </a:defRPr>
      </a:lvl1pPr>
      <a:lvl2pPr marL="538163" indent="-268288" algn="l" defTabSz="914400" rtl="0" eaLnBrk="1" latinLnBrk="0" hangingPunct="1">
        <a:lnSpc>
          <a:spcPct val="98000"/>
        </a:lnSpc>
        <a:spcBef>
          <a:spcPts val="1320"/>
        </a:spcBef>
        <a:buClr>
          <a:srgbClr val="4D4D4D"/>
        </a:buClr>
        <a:buSzPct val="75000"/>
        <a:buFont typeface="Symbol" panose="05050102010706020507" pitchFamily="18" charset="2"/>
        <a:buChar char="-"/>
        <a:tabLst>
          <a:tab pos="269875" algn="l"/>
        </a:tabLst>
        <a:defRPr sz="1900" kern="1200">
          <a:solidFill>
            <a:schemeClr val="tx1"/>
          </a:solidFill>
          <a:latin typeface="AA Zuehlke" pitchFamily="2" charset="0"/>
          <a:ea typeface="+mn-ea"/>
          <a:cs typeface="+mn-cs"/>
        </a:defRPr>
      </a:lvl2pPr>
      <a:lvl3pPr marL="808038" indent="-269875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SzPct val="75000"/>
        <a:buFont typeface="Symbol" panose="05050102010706020507" pitchFamily="18" charset="2"/>
        <a:buChar char="-"/>
        <a:tabLst>
          <a:tab pos="269875" algn="l"/>
        </a:tabLst>
        <a:defRPr sz="1900" kern="1200">
          <a:solidFill>
            <a:schemeClr val="tx1"/>
          </a:solidFill>
          <a:latin typeface="AA Zuehlke" pitchFamily="2" charset="0"/>
          <a:ea typeface="+mn-ea"/>
          <a:cs typeface="+mn-cs"/>
        </a:defRPr>
      </a:lvl3pPr>
      <a:lvl4pPr marL="1076325" indent="-268288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SzPct val="75000"/>
        <a:buFont typeface="Symbol" panose="05050102010706020507" pitchFamily="18" charset="2"/>
        <a:buChar char="-"/>
        <a:tabLst>
          <a:tab pos="269875" algn="l"/>
        </a:tabLst>
        <a:defRPr sz="1900" kern="1200">
          <a:solidFill>
            <a:schemeClr val="tx1"/>
          </a:solidFill>
          <a:latin typeface="AA Zuehlke" pitchFamily="2" charset="0"/>
          <a:ea typeface="+mn-ea"/>
          <a:cs typeface="+mn-cs"/>
        </a:defRPr>
      </a:lvl4pPr>
      <a:lvl5pPr marL="1440000" indent="-270000" algn="l" defTabSz="914400" rtl="0" eaLnBrk="1" latinLnBrk="0" hangingPunct="1">
        <a:lnSpc>
          <a:spcPct val="98000"/>
        </a:lnSpc>
        <a:spcBef>
          <a:spcPts val="0"/>
        </a:spcBef>
        <a:buClr>
          <a:srgbClr val="4D4D4D"/>
        </a:buClr>
        <a:buSzPct val="75000"/>
        <a:buFont typeface="Symbol" panose="05050102010706020507" pitchFamily="18" charset="2"/>
        <a:buChar char="-"/>
        <a:tabLst>
          <a:tab pos="269875" algn="l"/>
        </a:tabLst>
        <a:defRPr sz="1900" kern="1200">
          <a:solidFill>
            <a:schemeClr val="tx1"/>
          </a:solidFill>
          <a:latin typeface="AA Zuehlke" pitchFamily="2" charset="0"/>
          <a:ea typeface="+mn-ea"/>
          <a:cs typeface="+mn-cs"/>
        </a:defRPr>
      </a:lvl5pPr>
      <a:lvl6pPr marL="1710000" indent="-270000" algn="l" defTabSz="914400" rtl="0" eaLnBrk="1" latinLnBrk="0" hangingPunct="1">
        <a:lnSpc>
          <a:spcPct val="98000"/>
        </a:lnSpc>
        <a:spcBef>
          <a:spcPts val="0"/>
        </a:spcBef>
        <a:buSzPct val="75000"/>
        <a:buFont typeface="AA Zuehlke" panose="02000503060000020004" pitchFamily="2" charset="0"/>
        <a:buChar char="•"/>
        <a:defRPr sz="1900" kern="1200">
          <a:solidFill>
            <a:schemeClr val="tx1"/>
          </a:solidFill>
          <a:latin typeface="AA Zuehlke" panose="02000503060000020004" pitchFamily="2" charset="0"/>
          <a:ea typeface="+mn-ea"/>
          <a:cs typeface="+mn-cs"/>
        </a:defRPr>
      </a:lvl6pPr>
      <a:lvl7pPr marL="1980000" indent="-269875" algn="l" defTabSz="914400" rtl="0" eaLnBrk="1" latinLnBrk="0" hangingPunct="1">
        <a:lnSpc>
          <a:spcPct val="98000"/>
        </a:lnSpc>
        <a:spcBef>
          <a:spcPts val="0"/>
        </a:spcBef>
        <a:buSzPct val="75000"/>
        <a:buFont typeface="AA Zuehlke" panose="02000503060000020004" pitchFamily="2" charset="0"/>
        <a:buChar char="•"/>
        <a:defRPr sz="1900" kern="1200">
          <a:solidFill>
            <a:schemeClr val="tx1"/>
          </a:solidFill>
          <a:latin typeface="AA Zuehlke" panose="02000503060000020004" pitchFamily="2" charset="0"/>
          <a:ea typeface="+mn-ea"/>
          <a:cs typeface="+mn-cs"/>
        </a:defRPr>
      </a:lvl7pPr>
      <a:lvl8pPr marL="2250000" indent="-269875" algn="l" defTabSz="914400" rtl="0" eaLnBrk="1" latinLnBrk="0" hangingPunct="1">
        <a:lnSpc>
          <a:spcPct val="98000"/>
        </a:lnSpc>
        <a:spcBef>
          <a:spcPts val="0"/>
        </a:spcBef>
        <a:buSzPct val="75000"/>
        <a:buFont typeface="AA Zuehlke" panose="02000503060000020004" pitchFamily="2" charset="0"/>
        <a:buChar char="•"/>
        <a:defRPr sz="1900" kern="1200">
          <a:solidFill>
            <a:schemeClr val="tx1"/>
          </a:solidFill>
          <a:latin typeface="AA Zuehlke" panose="02000503060000020004" pitchFamily="2" charset="0"/>
          <a:ea typeface="+mn-ea"/>
          <a:cs typeface="+mn-cs"/>
        </a:defRPr>
      </a:lvl8pPr>
      <a:lvl9pPr marL="2520000" indent="-269875" algn="l" defTabSz="914400" rtl="0" eaLnBrk="1" latinLnBrk="0" hangingPunct="1">
        <a:lnSpc>
          <a:spcPct val="98000"/>
        </a:lnSpc>
        <a:spcBef>
          <a:spcPts val="0"/>
        </a:spcBef>
        <a:buSzPct val="75000"/>
        <a:buFont typeface="AA Zuehlke" panose="02000503060000020004" pitchFamily="2" charset="0"/>
        <a:buChar char="•"/>
        <a:defRPr sz="1900" kern="1200">
          <a:solidFill>
            <a:schemeClr val="tx1"/>
          </a:solidFill>
          <a:latin typeface="AA Zuehlke" panose="02000503060000020004" pitchFamily="2" charset="0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orient="horz" pos="256" userDrawn="1">
          <p15:clr>
            <a:srgbClr val="F26B43"/>
          </p15:clr>
        </p15:guide>
        <p15:guide id="3" pos="7424" userDrawn="1">
          <p15:clr>
            <a:srgbClr val="F26B43"/>
          </p15:clr>
        </p15:guide>
        <p15:guide id="4" orient="horz" pos="4064" userDrawn="1">
          <p15:clr>
            <a:srgbClr val="F26B43"/>
          </p15:clr>
        </p15:guide>
        <p15:guide id="5" orient="horz" pos="112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1.xml"/><Relationship Id="rId5" Type="http://schemas.openxmlformats.org/officeDocument/2006/relationships/image" Target="../media/image2.tiff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2.png"/><Relationship Id="rId18" Type="http://schemas.openxmlformats.org/officeDocument/2006/relationships/image" Target="../media/image15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9.tiff"/><Relationship Id="rId12" Type="http://schemas.openxmlformats.org/officeDocument/2006/relationships/customXml" Target="../ink/ink2.xml"/><Relationship Id="rId17" Type="http://schemas.openxmlformats.org/officeDocument/2006/relationships/customXml" Target="../ink/ink4.xml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4.png"/><Relationship Id="rId1" Type="http://schemas.openxmlformats.org/officeDocument/2006/relationships/tags" Target="../tags/tag21.xml"/><Relationship Id="rId6" Type="http://schemas.openxmlformats.org/officeDocument/2006/relationships/image" Target="../media/image8.tiff"/><Relationship Id="rId11" Type="http://schemas.openxmlformats.org/officeDocument/2006/relationships/image" Target="../media/image11.png"/><Relationship Id="rId5" Type="http://schemas.openxmlformats.org/officeDocument/2006/relationships/image" Target="../media/image7.jpg"/><Relationship Id="rId15" Type="http://schemas.openxmlformats.org/officeDocument/2006/relationships/customXml" Target="../ink/ink3.xml"/><Relationship Id="rId10" Type="http://schemas.openxmlformats.org/officeDocument/2006/relationships/customXml" Target="../ink/ink1.xml"/><Relationship Id="rId4" Type="http://schemas.openxmlformats.org/officeDocument/2006/relationships/image" Target="../media/image6.png"/><Relationship Id="rId9" Type="http://schemas.openxmlformats.org/officeDocument/2006/relationships/image" Target="../media/image11.tiff"/><Relationship Id="rId14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customXml" Target="../../customXml/item18.xml"/><Relationship Id="rId1" Type="http://schemas.openxmlformats.org/officeDocument/2006/relationships/customXml" Target="../../customXml/item17.xml"/><Relationship Id="rId4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customXml" Target="../../customXml/item20.xml"/><Relationship Id="rId1" Type="http://schemas.openxmlformats.org/officeDocument/2006/relationships/customXml" Target="../../customXml/item19.xml"/><Relationship Id="rId4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2" Type="http://schemas.openxmlformats.org/officeDocument/2006/relationships/customXml" Target="../../customXml/item22.xml"/><Relationship Id="rId1" Type="http://schemas.openxmlformats.org/officeDocument/2006/relationships/customXml" Target="../../customXml/item21.xml"/><Relationship Id="rId4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customXml" Target="../../customXml/item24.xml"/><Relationship Id="rId1" Type="http://schemas.openxmlformats.org/officeDocument/2006/relationships/customXml" Target="../../customXml/item23.xml"/><Relationship Id="rId4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customXml" Target="../../customXml/item26.xml"/><Relationship Id="rId1" Type="http://schemas.openxmlformats.org/officeDocument/2006/relationships/customXml" Target="../../customXml/item25.xml"/><Relationship Id="rId6" Type="http://schemas.openxmlformats.org/officeDocument/2006/relationships/image" Target="../media/image17.tiff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customXml" Target="../../customXml/item28.xml"/><Relationship Id="rId1" Type="http://schemas.openxmlformats.org/officeDocument/2006/relationships/customXml" Target="../../customXml/item27.xml"/><Relationship Id="rId4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customXml" Target="../../customXml/item30.xml"/><Relationship Id="rId1" Type="http://schemas.openxmlformats.org/officeDocument/2006/relationships/customXml" Target="../../customXml/item29.xml"/><Relationship Id="rId4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customXml" Target="../../customXml/item4.xml"/><Relationship Id="rId1" Type="http://schemas.openxmlformats.org/officeDocument/2006/relationships/customXml" Target="../../customXml/item3.xml"/><Relationship Id="rId5" Type="http://schemas.openxmlformats.org/officeDocument/2006/relationships/image" Target="../media/image3.jpg"/><Relationship Id="rId4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customXml" Target="../../customXml/item32.xml"/><Relationship Id="rId1" Type="http://schemas.openxmlformats.org/officeDocument/2006/relationships/customXml" Target="../../customXml/item31.xml"/><Relationship Id="rId4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2" Type="http://schemas.openxmlformats.org/officeDocument/2006/relationships/customXml" Target="../../customXml/item34.xml"/><Relationship Id="rId1" Type="http://schemas.openxmlformats.org/officeDocument/2006/relationships/customXml" Target="../../customXml/item33.xml"/><Relationship Id="rId4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customXml" Target="../../customXml/item36.xml"/><Relationship Id="rId1" Type="http://schemas.openxmlformats.org/officeDocument/2006/relationships/customXml" Target="../../customXml/item35.xml"/><Relationship Id="rId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customXml" Target="../../customXml/item6.xml"/><Relationship Id="rId1" Type="http://schemas.openxmlformats.org/officeDocument/2006/relationships/customXml" Target="../../customXml/item5.xml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7.xml"/><Relationship Id="rId5" Type="http://schemas.openxmlformats.org/officeDocument/2006/relationships/image" Target="../media/image4.tiff"/><Relationship Id="rId4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2" Type="http://schemas.openxmlformats.org/officeDocument/2006/relationships/customXml" Target="../../customXml/item10.xml"/><Relationship Id="rId1" Type="http://schemas.openxmlformats.org/officeDocument/2006/relationships/customXml" Target="../../customXml/item9.xml"/><Relationship Id="rId4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customXml" Target="../../customXml/item12.xml"/><Relationship Id="rId1" Type="http://schemas.openxmlformats.org/officeDocument/2006/relationships/customXml" Target="../../customXml/item11.xml"/><Relationship Id="rId4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customXml" Target="../../customXml/item14.xml"/><Relationship Id="rId1" Type="http://schemas.openxmlformats.org/officeDocument/2006/relationships/customXml" Target="../../customXml/item13.xml"/><Relationship Id="rId4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customXml" Target="../../customXml/item16.xml"/><Relationship Id="rId1" Type="http://schemas.openxmlformats.org/officeDocument/2006/relationships/customXml" Target="../../customXml/item15.xml"/><Relationship Id="rId4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FA0B7-13E6-499B-A273-E16302D546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Node-RED: How to Build an IoT-connector in 10 Minutes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8BA3ED6-AEF1-6848-8F24-40A0AE51FF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t="16468" b="16468"/>
          <a:stretch>
            <a:fillRect/>
          </a:stretch>
        </p:blipFill>
        <p:spPr>
          <a:prstGeom prst="rect">
            <a:avLst/>
          </a:prstGeom>
        </p:spPr>
      </p:pic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3702534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5BD28-175E-4805-B1D9-31819461B4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GB" noProof="0" dirty="0"/>
            </a:br>
            <a:r>
              <a:rPr lang="en-GB" noProof="0" dirty="0"/>
              <a:t>Internet of Things</a:t>
            </a:r>
          </a:p>
        </p:txBody>
      </p:sp>
      <p:grpSp>
        <p:nvGrpSpPr>
          <p:cNvPr id="57" name="Azure">
            <a:extLst>
              <a:ext uri="{FF2B5EF4-FFF2-40B4-BE49-F238E27FC236}">
                <a16:creationId xmlns:a16="http://schemas.microsoft.com/office/drawing/2014/main" id="{6F97A4CE-BB6E-644D-8EAC-B2C91FC86331}"/>
              </a:ext>
            </a:extLst>
          </p:cNvPr>
          <p:cNvGrpSpPr/>
          <p:nvPr/>
        </p:nvGrpSpPr>
        <p:grpSpPr>
          <a:xfrm>
            <a:off x="8344237" y="2400300"/>
            <a:ext cx="2313454" cy="2551890"/>
            <a:chOff x="8344237" y="2400300"/>
            <a:chExt cx="2313454" cy="2551890"/>
          </a:xfrm>
        </p:grpSpPr>
        <p:pic>
          <p:nvPicPr>
            <p:cNvPr id="4" name="Azure">
              <a:extLst>
                <a:ext uri="{FF2B5EF4-FFF2-40B4-BE49-F238E27FC236}">
                  <a16:creationId xmlns:a16="http://schemas.microsoft.com/office/drawing/2014/main" id="{F810D9C9-148D-6A49-823B-64AAD3F32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2264" y="2400300"/>
              <a:ext cx="2057400" cy="20574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F8BEDDA-9443-1E43-9852-40DA907EFD39}"/>
                </a:ext>
              </a:extLst>
            </p:cNvPr>
            <p:cNvSpPr/>
            <p:nvPr/>
          </p:nvSpPr>
          <p:spPr>
            <a:xfrm>
              <a:off x="8344237" y="4490525"/>
              <a:ext cx="231345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DE" sz="2400" b="1" dirty="0" err="1">
                  <a:latin typeface="AA Zuehlke" pitchFamily="2" charset="0"/>
                </a:rPr>
                <a:t>Azure</a:t>
              </a:r>
              <a:r>
                <a:rPr lang="de-DE" sz="2400" b="1" dirty="0">
                  <a:latin typeface="AA Zuehlke" pitchFamily="2" charset="0"/>
                </a:rPr>
                <a:t> </a:t>
              </a:r>
              <a:r>
                <a:rPr lang="de-DE" sz="2400" b="1" dirty="0" err="1">
                  <a:latin typeface="AA Zuehlke" pitchFamily="2" charset="0"/>
                </a:rPr>
                <a:t>IoT</a:t>
              </a:r>
              <a:r>
                <a:rPr lang="de-DE" sz="2400" b="1" dirty="0">
                  <a:latin typeface="AA Zuehlke" pitchFamily="2" charset="0"/>
                </a:rPr>
                <a:t> Central</a:t>
              </a:r>
            </a:p>
          </p:txBody>
        </p:sp>
      </p:grpSp>
      <p:pic>
        <p:nvPicPr>
          <p:cNvPr id="8" name="KITT">
            <a:extLst>
              <a:ext uri="{FF2B5EF4-FFF2-40B4-BE49-F238E27FC236}">
                <a16:creationId xmlns:a16="http://schemas.microsoft.com/office/drawing/2014/main" id="{E0246D29-46FF-AE4C-B86C-6A676D93C8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58" y="2401955"/>
            <a:ext cx="3026214" cy="2286472"/>
          </a:xfrm>
          <a:prstGeom prst="rect">
            <a:avLst/>
          </a:prstGeom>
        </p:spPr>
      </p:pic>
      <p:pic>
        <p:nvPicPr>
          <p:cNvPr id="10" name="Pi">
            <a:extLst>
              <a:ext uri="{FF2B5EF4-FFF2-40B4-BE49-F238E27FC236}">
                <a16:creationId xmlns:a16="http://schemas.microsoft.com/office/drawing/2014/main" id="{F532B1DE-5C5C-2F42-819E-28F4825ED7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7768" y="3429000"/>
            <a:ext cx="3686689" cy="2169573"/>
          </a:xfrm>
          <a:prstGeom prst="rect">
            <a:avLst/>
          </a:prstGeom>
        </p:spPr>
      </p:pic>
      <p:pic>
        <p:nvPicPr>
          <p:cNvPr id="11" name="Node-RED">
            <a:extLst>
              <a:ext uri="{FF2B5EF4-FFF2-40B4-BE49-F238E27FC236}">
                <a16:creationId xmlns:a16="http://schemas.microsoft.com/office/drawing/2014/main" id="{F1DE94B7-A102-BA41-BB08-9EFC5686FD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9816" y="860680"/>
            <a:ext cx="1872208" cy="1872208"/>
          </a:xfrm>
          <a:prstGeom prst="rect">
            <a:avLst/>
          </a:prstGeom>
        </p:spPr>
      </p:pic>
      <p:pic>
        <p:nvPicPr>
          <p:cNvPr id="14" name="Node.js">
            <a:extLst>
              <a:ext uri="{FF2B5EF4-FFF2-40B4-BE49-F238E27FC236}">
                <a16:creationId xmlns:a16="http://schemas.microsoft.com/office/drawing/2014/main" id="{CF5B51A3-D269-C742-826C-C7FBED5DD2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896" y="2172944"/>
            <a:ext cx="1872208" cy="1872208"/>
          </a:xfrm>
          <a:prstGeom prst="rect">
            <a:avLst/>
          </a:prstGeom>
        </p:spPr>
      </p:pic>
      <p:grpSp>
        <p:nvGrpSpPr>
          <p:cNvPr id="58" name="Post-it">
            <a:extLst>
              <a:ext uri="{FF2B5EF4-FFF2-40B4-BE49-F238E27FC236}">
                <a16:creationId xmlns:a16="http://schemas.microsoft.com/office/drawing/2014/main" id="{34DA03C4-8084-E543-95F7-F2095DD047FB}"/>
              </a:ext>
            </a:extLst>
          </p:cNvPr>
          <p:cNvGrpSpPr/>
          <p:nvPr/>
        </p:nvGrpSpPr>
        <p:grpSpPr>
          <a:xfrm>
            <a:off x="30176" y="-10120"/>
            <a:ext cx="2679416" cy="2439180"/>
            <a:chOff x="534739" y="254000"/>
            <a:chExt cx="2679416" cy="2439180"/>
          </a:xfrm>
        </p:grpSpPr>
        <p:pic>
          <p:nvPicPr>
            <p:cNvPr id="55" name="Post-it">
              <a:extLst>
                <a:ext uri="{FF2B5EF4-FFF2-40B4-BE49-F238E27FC236}">
                  <a16:creationId xmlns:a16="http://schemas.microsoft.com/office/drawing/2014/main" id="{FADA5C14-A7E4-3A47-86C0-54A53EBF2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54858" y="254000"/>
              <a:ext cx="2439180" cy="2439180"/>
            </a:xfrm>
            <a:prstGeom prst="rect">
              <a:avLst/>
            </a:prstGeom>
          </p:spPr>
        </p:pic>
        <p:sp>
          <p:nvSpPr>
            <p:cNvPr id="56" name="Post-it Text">
              <a:extLst>
                <a:ext uri="{FF2B5EF4-FFF2-40B4-BE49-F238E27FC236}">
                  <a16:creationId xmlns:a16="http://schemas.microsoft.com/office/drawing/2014/main" id="{9C0D0853-6CEC-0F48-8CF2-2F040F675416}"/>
                </a:ext>
              </a:extLst>
            </p:cNvPr>
            <p:cNvSpPr txBox="1"/>
            <p:nvPr/>
          </p:nvSpPr>
          <p:spPr>
            <a:xfrm rot="21039138">
              <a:off x="534739" y="1007080"/>
              <a:ext cx="2679416" cy="8937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de-DE" sz="2200" dirty="0" err="1">
                  <a:latin typeface="Comic Sans MS" panose="030F0902030302020204" pitchFamily="66" charset="0"/>
                </a:rPr>
                <a:t>Architectural</a:t>
              </a:r>
              <a:endParaRPr lang="de-DE" sz="2200" dirty="0">
                <a:latin typeface="Comic Sans MS" panose="030F0902030302020204" pitchFamily="66" charset="0"/>
              </a:endParaRPr>
            </a:p>
            <a:p>
              <a:pPr algn="ctr"/>
              <a:r>
                <a:rPr lang="de-DE" sz="2200" dirty="0" err="1">
                  <a:latin typeface="Comic Sans MS" panose="030F0902030302020204" pitchFamily="66" charset="0"/>
                </a:rPr>
                <a:t>Diagram</a:t>
              </a:r>
              <a:endParaRPr lang="de-DE" sz="2200" dirty="0">
                <a:latin typeface="Comic Sans MS" panose="030F0902030302020204" pitchFamily="66" charset="0"/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5" name="Internet arrow">
                <a:extLst>
                  <a:ext uri="{FF2B5EF4-FFF2-40B4-BE49-F238E27FC236}">
                    <a16:creationId xmlns:a16="http://schemas.microsoft.com/office/drawing/2014/main" id="{FE1F6CC4-613D-A54E-B332-A736356E30F4}"/>
                  </a:ext>
                </a:extLst>
              </p14:cNvPr>
              <p14:cNvContentPartPr/>
              <p14:nvPr/>
            </p14:nvContentPartPr>
            <p14:xfrm>
              <a:off x="3643840" y="4966940"/>
              <a:ext cx="5084640" cy="1643400"/>
            </p14:xfrm>
          </p:contentPart>
        </mc:Choice>
        <mc:Fallback xmlns="">
          <p:pic>
            <p:nvPicPr>
              <p:cNvPr id="65" name="Internet arrow">
                <a:extLst>
                  <a:ext uri="{FF2B5EF4-FFF2-40B4-BE49-F238E27FC236}">
                    <a16:creationId xmlns:a16="http://schemas.microsoft.com/office/drawing/2014/main" id="{FE1F6CC4-613D-A54E-B332-A736356E30F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25840" y="4948944"/>
                <a:ext cx="5120280" cy="16790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5" name="Thing arrow">
                <a:extLst>
                  <a:ext uri="{FF2B5EF4-FFF2-40B4-BE49-F238E27FC236}">
                    <a16:creationId xmlns:a16="http://schemas.microsoft.com/office/drawing/2014/main" id="{6CBD924B-2086-4548-9932-DD9FD235F5F0}"/>
                  </a:ext>
                </a:extLst>
              </p14:cNvPr>
              <p14:cNvContentPartPr/>
              <p14:nvPr/>
            </p14:nvContentPartPr>
            <p14:xfrm>
              <a:off x="3145600" y="4363940"/>
              <a:ext cx="5241240" cy="2163600"/>
            </p14:xfrm>
          </p:contentPart>
        </mc:Choice>
        <mc:Fallback xmlns="">
          <p:pic>
            <p:nvPicPr>
              <p:cNvPr id="75" name="Thing arrow">
                <a:extLst>
                  <a:ext uri="{FF2B5EF4-FFF2-40B4-BE49-F238E27FC236}">
                    <a16:creationId xmlns:a16="http://schemas.microsoft.com/office/drawing/2014/main" id="{6CBD924B-2086-4548-9932-DD9FD235F5F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27960" y="4346300"/>
                <a:ext cx="5276880" cy="2199240"/>
              </a:xfrm>
              <a:prstGeom prst="rect">
                <a:avLst/>
              </a:prstGeom>
            </p:spPr>
          </p:pic>
        </mc:Fallback>
      </mc:AlternateContent>
      <p:pic>
        <p:nvPicPr>
          <p:cNvPr id="83" name="Sensor">
            <a:extLst>
              <a:ext uri="{FF2B5EF4-FFF2-40B4-BE49-F238E27FC236}">
                <a16:creationId xmlns:a16="http://schemas.microsoft.com/office/drawing/2014/main" id="{DFB4AE05-6CF6-BF42-B56A-057AF8202C8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flipH="1">
            <a:off x="2733784" y="2372801"/>
            <a:ext cx="1307376" cy="784426"/>
          </a:xfrm>
          <a:prstGeom prst="rect">
            <a:avLst/>
          </a:prstGeom>
        </p:spPr>
      </p:pic>
      <p:grpSp>
        <p:nvGrpSpPr>
          <p:cNvPr id="7" name="HTTP arrow">
            <a:extLst>
              <a:ext uri="{FF2B5EF4-FFF2-40B4-BE49-F238E27FC236}">
                <a16:creationId xmlns:a16="http://schemas.microsoft.com/office/drawing/2014/main" id="{D5914F94-35BD-BC4A-A965-F7C825717C89}"/>
              </a:ext>
            </a:extLst>
          </p:cNvPr>
          <p:cNvGrpSpPr/>
          <p:nvPr/>
        </p:nvGrpSpPr>
        <p:grpSpPr>
          <a:xfrm>
            <a:off x="2803240" y="1596980"/>
            <a:ext cx="1600200" cy="1054440"/>
            <a:chOff x="2803240" y="1596980"/>
            <a:chExt cx="1600200" cy="1054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82" name="Kitt arrow">
                  <a:extLst>
                    <a:ext uri="{FF2B5EF4-FFF2-40B4-BE49-F238E27FC236}">
                      <a16:creationId xmlns:a16="http://schemas.microsoft.com/office/drawing/2014/main" id="{48952485-3490-A544-80E5-A0377619CD67}"/>
                    </a:ext>
                  </a:extLst>
                </p14:cNvPr>
                <p14:cNvContentPartPr/>
                <p14:nvPr/>
              </p14:nvContentPartPr>
              <p14:xfrm>
                <a:off x="2803240" y="1596980"/>
                <a:ext cx="1600200" cy="1054440"/>
              </p14:xfrm>
            </p:contentPart>
          </mc:Choice>
          <mc:Fallback xmlns="">
            <p:pic>
              <p:nvPicPr>
                <p:cNvPr id="82" name="Kitt arrow">
                  <a:extLst>
                    <a:ext uri="{FF2B5EF4-FFF2-40B4-BE49-F238E27FC236}">
                      <a16:creationId xmlns:a16="http://schemas.microsoft.com/office/drawing/2014/main" id="{48952485-3490-A544-80E5-A0377619CD67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2785240" y="1579340"/>
                  <a:ext cx="1635840" cy="109008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EC00D2E-E083-B64E-8799-580BEA22A7B6}"/>
                </a:ext>
              </a:extLst>
            </p:cNvPr>
            <p:cNvSpPr txBox="1"/>
            <p:nvPr/>
          </p:nvSpPr>
          <p:spPr>
            <a:xfrm rot="19945522" flipH="1">
              <a:off x="2939976" y="1750176"/>
              <a:ext cx="655017" cy="376245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l"/>
              <a:r>
                <a:rPr lang="en-GB" sz="2200" dirty="0">
                  <a:latin typeface="AA Zuehlke" pitchFamily="2" charset="0"/>
                </a:rPr>
                <a:t>HTTP</a:t>
              </a:r>
            </a:p>
          </p:txBody>
        </p:sp>
      </p:grpSp>
      <p:grpSp>
        <p:nvGrpSpPr>
          <p:cNvPr id="9" name="MQTT arrow">
            <a:extLst>
              <a:ext uri="{FF2B5EF4-FFF2-40B4-BE49-F238E27FC236}">
                <a16:creationId xmlns:a16="http://schemas.microsoft.com/office/drawing/2014/main" id="{E11FBE07-45F1-1D4F-987B-F3CD09CCB9AF}"/>
              </a:ext>
            </a:extLst>
          </p:cNvPr>
          <p:cNvGrpSpPr/>
          <p:nvPr/>
        </p:nvGrpSpPr>
        <p:grpSpPr>
          <a:xfrm>
            <a:off x="6710680" y="989403"/>
            <a:ext cx="2400840" cy="1131377"/>
            <a:chOff x="6710680" y="989403"/>
            <a:chExt cx="2400840" cy="1131377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7">
              <p14:nvContentPartPr>
                <p14:cNvPr id="54" name="Node-RED arrow">
                  <a:extLst>
                    <a:ext uri="{FF2B5EF4-FFF2-40B4-BE49-F238E27FC236}">
                      <a16:creationId xmlns:a16="http://schemas.microsoft.com/office/drawing/2014/main" id="{1BD4D280-7ABC-464C-BC6E-71B3CC749594}"/>
                    </a:ext>
                  </a:extLst>
                </p14:cNvPr>
                <p14:cNvContentPartPr/>
                <p14:nvPr/>
              </p14:nvContentPartPr>
              <p14:xfrm>
                <a:off x="6710680" y="1333820"/>
                <a:ext cx="2400840" cy="786960"/>
              </p14:xfrm>
            </p:contentPart>
          </mc:Choice>
          <mc:Fallback xmlns="">
            <p:pic>
              <p:nvPicPr>
                <p:cNvPr id="54" name="Node-RED arrow">
                  <a:extLst>
                    <a:ext uri="{FF2B5EF4-FFF2-40B4-BE49-F238E27FC236}">
                      <a16:creationId xmlns:a16="http://schemas.microsoft.com/office/drawing/2014/main" id="{1BD4D280-7ABC-464C-BC6E-71B3CC749594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6693040" y="1316172"/>
                  <a:ext cx="2436480" cy="822616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A800819-25A3-904F-8B2E-FD050C835B0B}"/>
                </a:ext>
              </a:extLst>
            </p:cNvPr>
            <p:cNvSpPr txBox="1"/>
            <p:nvPr/>
          </p:nvSpPr>
          <p:spPr>
            <a:xfrm rot="1016762">
              <a:off x="7699809" y="989403"/>
              <a:ext cx="738817" cy="340879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 algn="l"/>
              <a:r>
                <a:rPr lang="en-GB" sz="2200" dirty="0">
                  <a:latin typeface="AA Zuehlke" pitchFamily="2" charset="0"/>
                </a:rPr>
                <a:t>MQTT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9516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31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6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35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36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37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38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39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40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1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42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15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cos(-2*pi*(1-$))*-#ppt_x-sin(-2*pi*(1-$))*(1-#ppt_y))*(1-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sin(-2*pi*(1-$))*-#ppt_x+cos(-2*pi*(1-$))*(1-#ppt_y))*(1-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35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6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72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0" presetID="1" presetClass="entr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3" presetID="1" presetClass="entr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18" presetClass="entr" presetSubtype="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" fill="hold">
                          <p:stCondLst>
                            <p:cond delay="indefinite"/>
                          </p:stCondLst>
                          <p:childTnLst>
                            <p:par>
                              <p:cTn id="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" presetID="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31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6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9" dur="58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1822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664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664" tmFilter="0, 0; 0.125,0.2665; 0.25,0.4; 0.375,0.465; 0.5,0.5;  0.625,0.535; 0.75,0.6; 0.875,0.7335; 1,1">
                                              <p:stCondLst>
                                                <p:cond delay="664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332" tmFilter="0, 0; 0.125,0.2665; 0.25,0.4; 0.375,0.465; 0.5,0.5;  0.625,0.535; 0.75,0.6; 0.875,0.7335; 1,1">
                                              <p:stCondLst>
                                                <p:cond delay="1324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64" tmFilter="0, 0; 0.125,0.2665; 0.25,0.4; 0.375,0.465; 0.5,0.5;  0.625,0.535; 0.75,0.6; 0.875,0.7335; 1,1">
                                              <p:stCondLst>
                                                <p:cond delay="1656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35" dur="26">
                                              <p:stCondLst>
                                                <p:cond delay="65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36" dur="166" decel="50000">
                                              <p:stCondLst>
                                                <p:cond delay="676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37" dur="26">
                                              <p:stCondLst>
                                                <p:cond delay="1312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38" dur="166" decel="50000">
                                              <p:stCondLst>
                                                <p:cond delay="1338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39" dur="26">
                                              <p:stCondLst>
                                                <p:cond delay="1642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40" dur="166" decel="50000">
                                              <p:stCondLst>
                                                <p:cond delay="1668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1" dur="26">
                                              <p:stCondLst>
                                                <p:cond delay="1808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42" dur="166" decel="50000">
                                              <p:stCondLst>
                                                <p:cond delay="1834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15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 fmla="#ppt_x+(cos(-2*pi*(1-$))*-#ppt_x-sin(-2*pi*(1-$))*(1-#ppt_y))*(1-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+(sin(-2*pi*(1-$))*-#ppt_x+cos(-2*pi*(1-$))*(1-#ppt_y))*(1-$)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35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2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6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72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0" presetID="1" presetClass="entr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3" presetID="1" presetClass="entr" presetSubtype="0" fill="hold" nodeType="after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18" presetClass="entr" presetSubtype="6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CD4634-81A3-43C1-B494-274F84E109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71C040-155A-463D-A84A-60400FE8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Architectural Diagram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F75FAD-98BE-C845-987D-03D837FBFCBE}"/>
              </a:ext>
            </a:extLst>
          </p:cNvPr>
          <p:cNvSpPr/>
          <p:nvPr/>
        </p:nvSpPr>
        <p:spPr>
          <a:xfrm>
            <a:off x="767408" y="2775919"/>
            <a:ext cx="2088232" cy="144016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>
                <a:latin typeface="AA Zuehlke" pitchFamily="2" charset="0"/>
              </a:rPr>
              <a:t>Sensor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67C44A-E30D-6845-9E7E-F63FCC62153C}"/>
              </a:ext>
            </a:extLst>
          </p:cNvPr>
          <p:cNvSpPr/>
          <p:nvPr/>
        </p:nvSpPr>
        <p:spPr>
          <a:xfrm>
            <a:off x="5051884" y="2780928"/>
            <a:ext cx="2088232" cy="144016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>
                <a:latin typeface="AA Zuehlke" pitchFamily="2" charset="0"/>
              </a:rPr>
              <a:t>Node-RED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7E9DA5-2DA6-5443-A22C-D4E889149592}"/>
              </a:ext>
            </a:extLst>
          </p:cNvPr>
          <p:cNvSpPr/>
          <p:nvPr/>
        </p:nvSpPr>
        <p:spPr>
          <a:xfrm>
            <a:off x="9336360" y="2785156"/>
            <a:ext cx="2088232" cy="1440160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>
                <a:latin typeface="AA Zuehlke" pitchFamily="2" charset="0"/>
              </a:rPr>
              <a:t>IoT Central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6EB1411-FD21-F74E-9371-67ABE9ABB222}"/>
              </a:ext>
            </a:extLst>
          </p:cNvPr>
          <p:cNvCxnSpPr>
            <a:stCxn id="2" idx="3"/>
            <a:endCxn id="8" idx="1"/>
          </p:cNvCxnSpPr>
          <p:nvPr/>
        </p:nvCxnSpPr>
        <p:spPr>
          <a:xfrm>
            <a:off x="2855640" y="3495999"/>
            <a:ext cx="2196244" cy="5009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9044012-E4B6-6D48-8553-BE032A227CD5}"/>
              </a:ext>
            </a:extLst>
          </p:cNvPr>
          <p:cNvCxnSpPr/>
          <p:nvPr/>
        </p:nvCxnSpPr>
        <p:spPr>
          <a:xfrm>
            <a:off x="7145215" y="3500227"/>
            <a:ext cx="2196244" cy="5009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1A6440D-D29D-6543-8691-40F639616AE1}"/>
              </a:ext>
            </a:extLst>
          </p:cNvPr>
          <p:cNvSpPr txBox="1"/>
          <p:nvPr/>
        </p:nvSpPr>
        <p:spPr>
          <a:xfrm>
            <a:off x="3636437" y="3105391"/>
            <a:ext cx="648656" cy="32360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GB" sz="2200" dirty="0">
                <a:latin typeface="AA Zuehlke" pitchFamily="2" charset="0"/>
              </a:rPr>
              <a:t>HTTP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FD83DC-A2F3-9947-AF75-AFD202E3205D}"/>
              </a:ext>
            </a:extLst>
          </p:cNvPr>
          <p:cNvSpPr txBox="1"/>
          <p:nvPr/>
        </p:nvSpPr>
        <p:spPr>
          <a:xfrm>
            <a:off x="7883075" y="3080968"/>
            <a:ext cx="710326" cy="35694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GB" sz="2200" dirty="0">
                <a:latin typeface="AA Zuehlke" pitchFamily="2" charset="0"/>
              </a:rPr>
              <a:t>MQTT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7C6826-E9F4-B045-82BC-59281F5FE296}"/>
              </a:ext>
            </a:extLst>
          </p:cNvPr>
          <p:cNvSpPr/>
          <p:nvPr/>
        </p:nvSpPr>
        <p:spPr>
          <a:xfrm>
            <a:off x="406400" y="2348880"/>
            <a:ext cx="7129760" cy="2304256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200" dirty="0" err="1">
              <a:latin typeface="AA Zuehlke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126C39-69D9-9643-9A3F-2174F3D69D69}"/>
              </a:ext>
            </a:extLst>
          </p:cNvPr>
          <p:cNvSpPr txBox="1"/>
          <p:nvPr/>
        </p:nvSpPr>
        <p:spPr>
          <a:xfrm>
            <a:off x="389810" y="4722249"/>
            <a:ext cx="1421714" cy="3599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r>
              <a:rPr lang="en-GB" sz="2200" dirty="0">
                <a:latin typeface="AA Zuehlke" pitchFamily="2" charset="0"/>
              </a:rPr>
              <a:t>Raspberry Pi</a:t>
            </a: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4253604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FA0B7-13E6-499B-A273-E16302D546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5632040-274B-D840-8031-8B3CC523D1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D0F7403-671E-6744-B9F4-894797EAA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787" b="26941"/>
          <a:stretch/>
        </p:blipFill>
        <p:spPr>
          <a:xfrm>
            <a:off x="406399" y="406400"/>
            <a:ext cx="11379199" cy="42930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87669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6688F-1A98-4788-A5CF-08750CEE5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0DB654-B1DB-4AAA-AFB6-A833A3E2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Should you use it?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30FEC59-F11B-4FEA-A916-47C4FA30807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Prototyping: definitely</a:t>
            </a:r>
          </a:p>
          <a:p>
            <a:r>
              <a:rPr lang="en-GB" dirty="0"/>
              <a:t>Production: it depends…</a:t>
            </a:r>
          </a:p>
          <a:p>
            <a:r>
              <a:rPr lang="en-GB" dirty="0"/>
              <a:t>Do you allow users to modify flows?</a:t>
            </a:r>
          </a:p>
          <a:p>
            <a:r>
              <a:rPr lang="en-GB" dirty="0"/>
              <a:t>If so, how do you install updates?</a:t>
            </a:r>
          </a:p>
          <a:p>
            <a:r>
              <a:rPr lang="en-GB" dirty="0"/>
              <a:t>Performance?</a:t>
            </a:r>
          </a:p>
          <a:p>
            <a:r>
              <a:rPr lang="en-GB" dirty="0"/>
              <a:t>How complex is your business logic?</a:t>
            </a:r>
          </a:p>
          <a:p>
            <a:endParaRPr lang="en-GB" dirty="0"/>
          </a:p>
          <a:p>
            <a:r>
              <a:rPr lang="en-GB" dirty="0"/>
              <a:t>Pretty stable: but exception in one node crashes Node-RED completely</a:t>
            </a:r>
          </a:p>
          <a:p>
            <a:r>
              <a:rPr lang="en-GB" dirty="0"/>
              <a:t>Azure IoT Hub node </a:t>
            </a:r>
            <a:r>
              <a:rPr lang="en-GB"/>
              <a:t>not production ready!</a:t>
            </a:r>
            <a:endParaRPr lang="en-GB" dirty="0"/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046777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6688F-1A98-4788-A5CF-08750CEE5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0DB654-B1DB-4AAA-AFB6-A833A3E2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 programming has it’s limitations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30FEC59-F11B-4FEA-A916-47C4FA30807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“The flow chart is a very poor abstraction of software structure”</a:t>
            </a:r>
            <a:br>
              <a:rPr lang="en-GB" dirty="0"/>
            </a:br>
            <a:r>
              <a:rPr lang="en-GB" dirty="0"/>
              <a:t>-- Fred Brooks, </a:t>
            </a:r>
            <a:r>
              <a:rPr lang="en-GB" i="1" dirty="0"/>
              <a:t>No Silver Bullet</a:t>
            </a:r>
          </a:p>
          <a:p>
            <a:r>
              <a:rPr lang="en-GB" dirty="0"/>
              <a:t>Flow chart visualises only one aspect of the program; what about state or control flow?</a:t>
            </a:r>
          </a:p>
          <a:p>
            <a:r>
              <a:rPr lang="en-GB" dirty="0"/>
              <a:t>“Code” reuse and encapsulation is difficult</a:t>
            </a:r>
          </a:p>
          <a:p>
            <a:r>
              <a:rPr lang="en-GB" dirty="0"/>
              <a:t>Separation of concerns is difficult</a:t>
            </a:r>
          </a:p>
          <a:p>
            <a:r>
              <a:rPr lang="en-GB" dirty="0"/>
              <a:t>Flow quickly outgrows your screen</a:t>
            </a:r>
          </a:p>
          <a:p>
            <a:r>
              <a:rPr lang="en-GB" dirty="0"/>
              <a:t>Only one flow can run at a time</a:t>
            </a:r>
          </a:p>
          <a:p>
            <a:r>
              <a:rPr lang="en-GB" dirty="0"/>
              <a:t>Merge conflicts of auto-generated flow files (JSON)</a:t>
            </a: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714591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6688F-1A98-4788-A5CF-08750CEE5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0DB654-B1DB-4AAA-AFB6-A833A3E2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Debugging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30FEC59-F11B-4FEA-A916-47C4FA30807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Only possible with logging messages (debug node)</a:t>
            </a:r>
          </a:p>
          <a:p>
            <a:r>
              <a:rPr lang="en-GB" dirty="0"/>
              <a:t>JavaScript in function nodes can also only be debugged with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console.log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GB" dirty="0"/>
              <a:t>But if you have developed your own node, you can attach a debugger to it</a:t>
            </a:r>
          </a:p>
          <a:p>
            <a:r>
              <a:rPr lang="en-GB" dirty="0"/>
              <a:t>Pattern: if your function node becomes so complex that you need to debug it, convert it into a custom node</a:t>
            </a: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860782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6688F-1A98-4788-A5CF-08750CEE5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0DB654-B1DB-4AAA-AFB6-A833A3E2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NPM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30FEC59-F11B-4FEA-A916-47C4FA30807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Got a problem? Somebody already solved it</a:t>
            </a:r>
          </a:p>
          <a:p>
            <a:r>
              <a:rPr lang="en-GB" dirty="0"/>
              <a:t>Quality?</a:t>
            </a:r>
          </a:p>
          <a:p>
            <a:r>
              <a:rPr lang="en-GB" dirty="0"/>
              <a:t>Security?</a:t>
            </a:r>
          </a:p>
          <a:p>
            <a:r>
              <a:rPr lang="en-GB" dirty="0"/>
              <a:t>Maintained?</a:t>
            </a:r>
          </a:p>
          <a:p>
            <a:r>
              <a:rPr lang="en-GB" dirty="0"/>
              <a:t>OS licenses?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F07C05-2E37-CB47-B6D5-B7662CEFB5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632" y="2492896"/>
            <a:ext cx="17664395" cy="38010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F68CEF-F300-D04C-855D-AEE892961E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5757" y="891409"/>
            <a:ext cx="8296243" cy="5966591"/>
          </a:xfrm>
          <a:prstGeom prst="rect">
            <a:avLst/>
          </a:prstGeom>
        </p:spPr>
      </p:pic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3791690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6688F-1A98-4788-A5CF-08750CEE5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0DB654-B1DB-4AAA-AFB6-A833A3E2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Tools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30FEC59-F11B-4FEA-A916-47C4FA30807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Test nodes and flows with Mocha</a:t>
            </a:r>
          </a:p>
          <a:p>
            <a:r>
              <a:rPr lang="en-GB" dirty="0"/>
              <a:t>TypeScript</a:t>
            </a:r>
          </a:p>
          <a:p>
            <a:r>
              <a:rPr lang="en-GB" dirty="0" err="1"/>
              <a:t>Lerna</a:t>
            </a:r>
            <a:r>
              <a:rPr lang="en-GB" dirty="0"/>
              <a:t> (</a:t>
            </a:r>
            <a:r>
              <a:rPr lang="en-GB" dirty="0" err="1"/>
              <a:t>monorepo</a:t>
            </a:r>
            <a:r>
              <a:rPr lang="en-GB" dirty="0"/>
              <a:t>)</a:t>
            </a:r>
          </a:p>
          <a:p>
            <a:r>
              <a:rPr lang="en-GB" dirty="0"/>
              <a:t>VS Code</a:t>
            </a:r>
          </a:p>
          <a:p>
            <a:r>
              <a:rPr lang="en-GB" dirty="0"/>
              <a:t>C++ bindings with NAN (</a:t>
            </a:r>
            <a:r>
              <a:rPr lang="de-DE" dirty="0"/>
              <a:t>Native </a:t>
            </a:r>
            <a:r>
              <a:rPr lang="de-DE" dirty="0" err="1"/>
              <a:t>Abstractions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Node.js</a:t>
            </a:r>
            <a:r>
              <a:rPr lang="de-DE" dirty="0"/>
              <a:t>)</a:t>
            </a:r>
          </a:p>
          <a:p>
            <a:r>
              <a:rPr lang="de-DE" dirty="0"/>
              <a:t>C# </a:t>
            </a:r>
            <a:r>
              <a:rPr lang="de-DE" dirty="0" err="1"/>
              <a:t>bindings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Edge.js</a:t>
            </a:r>
            <a:endParaRPr lang="de-DE" dirty="0"/>
          </a:p>
          <a:p>
            <a:r>
              <a:rPr lang="de-DE" dirty="0"/>
              <a:t>OPC UA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node-opcua</a:t>
            </a:r>
            <a:endParaRPr lang="en-GB" dirty="0"/>
          </a:p>
          <a:p>
            <a:endParaRPr lang="en-GB" dirty="0"/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349874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4D026CA-C5F1-844C-8588-DEC5534CBF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216632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8D7DDAD-DBEC-4550-A3D5-0C6E06AEA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Sensor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69AF285-2FD0-414D-8D1E-D25F23A3B9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b="1" dirty="0"/>
              <a:t>Yocto-3D-V2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2E53299-47FC-4351-AE96-11F7DA437B37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06399" y="1789355"/>
            <a:ext cx="5639271" cy="4662246"/>
          </a:xfrm>
        </p:spPr>
        <p:txBody>
          <a:bodyPr/>
          <a:lstStyle/>
          <a:p>
            <a:r>
              <a:rPr lang="en-GB" dirty="0"/>
              <a:t>Accelerometer</a:t>
            </a:r>
          </a:p>
          <a:p>
            <a:r>
              <a:rPr lang="en-GB" dirty="0"/>
              <a:t>Gyroscope</a:t>
            </a:r>
          </a:p>
          <a:p>
            <a:r>
              <a:rPr lang="en-GB" dirty="0"/>
              <a:t>Compass</a:t>
            </a:r>
          </a:p>
          <a:p>
            <a:r>
              <a:rPr lang="en-GB" dirty="0"/>
              <a:t>USB connection</a:t>
            </a:r>
          </a:p>
          <a:p>
            <a:r>
              <a:rPr lang="en-GB" dirty="0"/>
              <a:t>~ € 50</a:t>
            </a:r>
          </a:p>
          <a:p>
            <a:endParaRPr lang="en-GB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0B3B35B-9EA3-4F33-B702-9AACE215FFDB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146328" y="1789355"/>
            <a:ext cx="5639271" cy="4662246"/>
          </a:xfrm>
        </p:spPr>
        <p:txBody>
          <a:bodyPr/>
          <a:lstStyle/>
          <a:p>
            <a:r>
              <a:rPr lang="en-GB" dirty="0"/>
              <a:t>C++</a:t>
            </a:r>
          </a:p>
          <a:p>
            <a:r>
              <a:rPr lang="en-GB" dirty="0"/>
              <a:t>C#</a:t>
            </a:r>
          </a:p>
          <a:p>
            <a:r>
              <a:rPr lang="en-GB" dirty="0"/>
              <a:t>Java</a:t>
            </a:r>
          </a:p>
          <a:p>
            <a:r>
              <a:rPr lang="en-GB" dirty="0"/>
              <a:t>JS</a:t>
            </a:r>
          </a:p>
          <a:p>
            <a:r>
              <a:rPr lang="en-GB" dirty="0"/>
              <a:t>HTTP and many more</a:t>
            </a: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3959821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EA57BF7-11BF-0944-9630-77DADE42F2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CEE52-3242-4D20-8637-A57CE2DE203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GB" dirty="0"/>
              <a:t>Casper Lans</a:t>
            </a:r>
          </a:p>
          <a:p>
            <a:r>
              <a:rPr lang="en-GB" dirty="0"/>
              <a:t>Advanced Software Engineer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44319-EDEC-43DF-8B82-59F42CAE943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 err="1"/>
              <a:t>casper.lans@zuehlke.com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4B5E76-ACF7-4370-8309-397260F53D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3602300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CD4634-81A3-43C1-B494-274F84E109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71C040-155A-463D-A84A-60400FE8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Raspberry Pi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62B43E6-4802-4026-BB94-1F83A1BA6CCA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06398" y="1789354"/>
            <a:ext cx="11379200" cy="4662246"/>
          </a:xfrm>
        </p:spPr>
        <p:txBody>
          <a:bodyPr/>
          <a:lstStyle/>
          <a:p>
            <a:r>
              <a:rPr lang="en-GB" dirty="0"/>
              <a:t>Small single-board computer</a:t>
            </a:r>
          </a:p>
          <a:p>
            <a:r>
              <a:rPr lang="en-GB" dirty="0"/>
              <a:t>To promote teaching of basic computer science in schools and in developing countries</a:t>
            </a:r>
          </a:p>
          <a:p>
            <a:r>
              <a:rPr lang="en-GB" dirty="0"/>
              <a:t>Does not include peripherals</a:t>
            </a:r>
          </a:p>
          <a:p>
            <a:r>
              <a:rPr lang="en-GB" dirty="0"/>
              <a:t>Lots of OS images available</a:t>
            </a:r>
          </a:p>
          <a:p>
            <a:r>
              <a:rPr lang="en-GB" dirty="0"/>
              <a:t>Raspbian is the official OS</a:t>
            </a:r>
          </a:p>
          <a:p>
            <a:r>
              <a:rPr lang="en-GB" dirty="0"/>
              <a:t>~ € 35 - 60</a:t>
            </a:r>
            <a:br>
              <a:rPr lang="en-GB" dirty="0"/>
            </a:br>
            <a:endParaRPr lang="en-GB" dirty="0"/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29827534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CD4634-81A3-43C1-B494-274F84E109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71C040-155A-463D-A84A-60400FE8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Node.js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62B43E6-4802-4026-BB94-1F83A1BA6CCA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06398" y="1789354"/>
            <a:ext cx="11379200" cy="4662246"/>
          </a:xfrm>
        </p:spPr>
        <p:txBody>
          <a:bodyPr/>
          <a:lstStyle/>
          <a:p>
            <a:r>
              <a:rPr lang="de-DE" dirty="0"/>
              <a:t>Cross-</a:t>
            </a:r>
            <a:r>
              <a:rPr lang="de-DE" dirty="0" err="1"/>
              <a:t>platform</a:t>
            </a:r>
            <a:r>
              <a:rPr lang="de-DE" dirty="0"/>
              <a:t> JavaScript </a:t>
            </a:r>
            <a:r>
              <a:rPr lang="de-DE" dirty="0" err="1"/>
              <a:t>runtime</a:t>
            </a:r>
            <a:endParaRPr lang="de-DE" dirty="0"/>
          </a:p>
          <a:p>
            <a:r>
              <a:rPr lang="de-DE" dirty="0"/>
              <a:t>Server-</a:t>
            </a:r>
            <a:r>
              <a:rPr lang="de-DE" dirty="0" err="1"/>
              <a:t>side</a:t>
            </a:r>
            <a:r>
              <a:rPr lang="de-DE" dirty="0"/>
              <a:t> (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browser</a:t>
            </a:r>
            <a:r>
              <a:rPr lang="de-DE" dirty="0"/>
              <a:t>)</a:t>
            </a:r>
          </a:p>
          <a:p>
            <a:r>
              <a:rPr lang="de-DE" dirty="0" err="1"/>
              <a:t>Asynchronous</a:t>
            </a:r>
            <a:r>
              <a:rPr lang="de-DE" dirty="0"/>
              <a:t> (non-</a:t>
            </a:r>
            <a:r>
              <a:rPr lang="de-DE" dirty="0" err="1"/>
              <a:t>blocking</a:t>
            </a:r>
            <a:r>
              <a:rPr lang="de-DE" dirty="0"/>
              <a:t>)</a:t>
            </a:r>
          </a:p>
          <a:p>
            <a:r>
              <a:rPr lang="de-DE" dirty="0"/>
              <a:t>Single-</a:t>
            </a:r>
            <a:r>
              <a:rPr lang="de-DE" dirty="0" err="1"/>
              <a:t>threaded</a:t>
            </a:r>
            <a:endParaRPr lang="de-DE" dirty="0"/>
          </a:p>
          <a:p>
            <a:r>
              <a:rPr lang="de-DE" dirty="0" err="1"/>
              <a:t>Designed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scalable</a:t>
            </a:r>
            <a:r>
              <a:rPr lang="de-DE" dirty="0"/>
              <a:t> </a:t>
            </a:r>
            <a:r>
              <a:rPr lang="de-DE" dirty="0" err="1"/>
              <a:t>network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endParaRPr lang="en-GB" dirty="0"/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6113020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6688F-1A98-4788-A5CF-08750CEE5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0DB654-B1DB-4AAA-AFB6-A833A3E2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MS Azure IoT Central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30FEC59-F11B-4FEA-A916-47C4FA30807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dirty="0" err="1"/>
              <a:t>Easily</a:t>
            </a:r>
            <a:r>
              <a:rPr lang="de-DE" dirty="0"/>
              <a:t> </a:t>
            </a:r>
            <a:r>
              <a:rPr lang="de-DE" dirty="0" err="1"/>
              <a:t>connect</a:t>
            </a:r>
            <a:r>
              <a:rPr lang="de-DE" dirty="0"/>
              <a:t>, </a:t>
            </a:r>
            <a:r>
              <a:rPr lang="de-DE" dirty="0" err="1"/>
              <a:t>monitor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manage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IoT</a:t>
            </a:r>
            <a:r>
              <a:rPr lang="de-DE" dirty="0"/>
              <a:t> </a:t>
            </a:r>
            <a:r>
              <a:rPr lang="de-DE" dirty="0" err="1"/>
              <a:t>assets</a:t>
            </a:r>
            <a:r>
              <a:rPr lang="de-DE" dirty="0"/>
              <a:t> at </a:t>
            </a:r>
            <a:r>
              <a:rPr lang="de-DE" dirty="0" err="1"/>
              <a:t>scale</a:t>
            </a:r>
            <a:endParaRPr lang="de-DE" dirty="0"/>
          </a:p>
          <a:p>
            <a:r>
              <a:rPr lang="de-DE" dirty="0"/>
              <a:t>Software </a:t>
            </a:r>
            <a:r>
              <a:rPr lang="de-DE" dirty="0" err="1"/>
              <a:t>as</a:t>
            </a:r>
            <a:r>
              <a:rPr lang="de-DE" dirty="0"/>
              <a:t> a Service (SaaS)</a:t>
            </a:r>
          </a:p>
          <a:p>
            <a:endParaRPr lang="en-GB" dirty="0"/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272808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16688F-1A98-4788-A5CF-08750CEE59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0DB654-B1DB-4AAA-AFB6-A833A3E26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Disclaimer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30FEC59-F11B-4FEA-A916-47C4FA30807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No testing</a:t>
            </a:r>
          </a:p>
          <a:p>
            <a:r>
              <a:rPr lang="en-GB" dirty="0"/>
              <a:t>No device provisioning</a:t>
            </a:r>
          </a:p>
          <a:p>
            <a:r>
              <a:rPr lang="en-GB" dirty="0"/>
              <a:t>No security</a:t>
            </a:r>
          </a:p>
          <a:p>
            <a:r>
              <a:rPr lang="en-GB" dirty="0"/>
              <a:t>Quick &amp; dirty</a:t>
            </a: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317948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CD4634-81A3-43C1-B494-274F84E109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Flow-based programming for the Internet of Things</a:t>
            </a:r>
          </a:p>
          <a:p>
            <a:br>
              <a:rPr lang="de-DE" dirty="0"/>
            </a:b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71C040-155A-463D-A84A-60400FE8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Node-RED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62B43E6-4802-4026-BB94-1F83A1BA6CCA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06398" y="1789354"/>
            <a:ext cx="11379200" cy="4662246"/>
          </a:xfrm>
        </p:spPr>
        <p:txBody>
          <a:bodyPr/>
          <a:lstStyle/>
          <a:p>
            <a:r>
              <a:rPr lang="en-GB" dirty="0"/>
              <a:t>Browser-based editor</a:t>
            </a:r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4C498-7EEE-534C-B442-2473EBFE4B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9816" y="1789354"/>
            <a:ext cx="6912906" cy="4571970"/>
          </a:xfrm>
          <a:prstGeom prst="rect">
            <a:avLst/>
          </a:prstGeom>
        </p:spPr>
      </p:pic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2344168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CD4634-81A3-43C1-B494-274F84E109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Built on Node.js</a:t>
            </a:r>
            <a:br>
              <a:rPr lang="de-DE" dirty="0"/>
            </a:b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71C040-155A-463D-A84A-60400FE8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Node-RED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62B43E6-4802-4026-BB94-1F83A1BA6CCA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06398" y="1789354"/>
            <a:ext cx="11379200" cy="4662246"/>
          </a:xfrm>
        </p:spPr>
        <p:txBody>
          <a:bodyPr/>
          <a:lstStyle/>
          <a:p>
            <a:r>
              <a:rPr lang="en-GB" dirty="0"/>
              <a:t>Event-driven, non-blocking, single-threaded</a:t>
            </a:r>
          </a:p>
          <a:p>
            <a:r>
              <a:rPr lang="en-GB" dirty="0"/>
              <a:t>Light-weight runtime</a:t>
            </a:r>
          </a:p>
          <a:p>
            <a:r>
              <a:rPr lang="en-GB" dirty="0"/>
              <a:t>Runs on low-cost hardware &amp; in the cloud</a:t>
            </a:r>
          </a:p>
          <a:p>
            <a:endParaRPr lang="en-GB" dirty="0"/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73724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58D7DDAD-DBEC-4550-A3D5-0C6E06AEA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Node-RED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69AF285-2FD0-414D-8D1E-D25F23A3B9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Platforms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2E53299-47FC-4351-AE96-11F7DA437B37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06399" y="1789355"/>
            <a:ext cx="5639271" cy="4662246"/>
          </a:xfrm>
        </p:spPr>
        <p:txBody>
          <a:bodyPr/>
          <a:lstStyle/>
          <a:p>
            <a:r>
              <a:rPr lang="en-GB" dirty="0"/>
              <a:t>Local</a:t>
            </a:r>
          </a:p>
          <a:p>
            <a:pPr lvl="1"/>
            <a:r>
              <a:rPr lang="en-GB" dirty="0" err="1"/>
              <a:t>npm</a:t>
            </a:r>
            <a:r>
              <a:rPr lang="en-GB" dirty="0"/>
              <a:t> install node-red</a:t>
            </a:r>
          </a:p>
          <a:p>
            <a:pPr lvl="1"/>
            <a:r>
              <a:rPr lang="en-GB" dirty="0"/>
              <a:t>Docker</a:t>
            </a:r>
          </a:p>
          <a:p>
            <a:r>
              <a:rPr lang="en-GB" dirty="0"/>
              <a:t>On a device</a:t>
            </a:r>
          </a:p>
          <a:p>
            <a:pPr lvl="1"/>
            <a:r>
              <a:rPr lang="en-GB" dirty="0"/>
              <a:t>Raspberry Pi</a:t>
            </a:r>
          </a:p>
          <a:p>
            <a:pPr lvl="1"/>
            <a:r>
              <a:rPr lang="en-GB" dirty="0" err="1"/>
              <a:t>BeagleBone</a:t>
            </a:r>
            <a:r>
              <a:rPr lang="en-GB" dirty="0"/>
              <a:t> Black</a:t>
            </a:r>
          </a:p>
          <a:p>
            <a:pPr lvl="1"/>
            <a:r>
              <a:rPr lang="en-GB" dirty="0"/>
              <a:t>Arduino</a:t>
            </a:r>
          </a:p>
          <a:p>
            <a:pPr lvl="1"/>
            <a:r>
              <a:rPr lang="en-GB" dirty="0"/>
              <a:t>Android (“a bit experimental”)</a:t>
            </a:r>
          </a:p>
          <a:p>
            <a:endParaRPr lang="en-GB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0B3B35B-9EA3-4F33-B702-9AACE215FFDB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146328" y="1789355"/>
            <a:ext cx="5639271" cy="4662246"/>
          </a:xfrm>
        </p:spPr>
        <p:txBody>
          <a:bodyPr/>
          <a:lstStyle/>
          <a:p>
            <a:r>
              <a:rPr lang="en-GB" dirty="0"/>
              <a:t>In the cloud</a:t>
            </a:r>
          </a:p>
          <a:p>
            <a:pPr lvl="1"/>
            <a:r>
              <a:rPr lang="en-GB" dirty="0"/>
              <a:t>IBM Cloud</a:t>
            </a:r>
          </a:p>
          <a:p>
            <a:pPr lvl="1"/>
            <a:r>
              <a:rPr lang="en-GB" dirty="0" err="1"/>
              <a:t>SenseTecnic</a:t>
            </a:r>
            <a:r>
              <a:rPr lang="en-GB" dirty="0"/>
              <a:t> FRED</a:t>
            </a:r>
          </a:p>
          <a:p>
            <a:pPr lvl="1"/>
            <a:r>
              <a:rPr lang="en-GB" dirty="0"/>
              <a:t>Amazon Web Services</a:t>
            </a:r>
          </a:p>
          <a:p>
            <a:pPr lvl="1"/>
            <a:r>
              <a:rPr lang="en-GB" dirty="0"/>
              <a:t>Microsoft Azure</a:t>
            </a:r>
          </a:p>
          <a:p>
            <a:endParaRPr lang="en-GB" dirty="0"/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2816244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CD4634-81A3-43C1-B494-274F84E109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Nodes are the building blocks</a:t>
            </a:r>
          </a:p>
          <a:p>
            <a:br>
              <a:rPr lang="de-DE" dirty="0"/>
            </a:b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71C040-155A-463D-A84A-60400FE8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Node-RED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62B43E6-4802-4026-BB94-1F83A1BA6CCA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06398" y="1789354"/>
            <a:ext cx="11379200" cy="4662246"/>
          </a:xfrm>
        </p:spPr>
        <p:txBody>
          <a:bodyPr/>
          <a:lstStyle/>
          <a:p>
            <a:r>
              <a:rPr lang="en-GB" dirty="0"/>
              <a:t>Good set of basic nodes for different protocols and logic</a:t>
            </a:r>
          </a:p>
          <a:p>
            <a:r>
              <a:rPr lang="en-GB" dirty="0"/>
              <a:t>Lots more nodes available as NPM packages</a:t>
            </a:r>
          </a:p>
          <a:p>
            <a:r>
              <a:rPr lang="en-GB" dirty="0"/>
              <a:t>Easy to develop your own nodes</a:t>
            </a: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121734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CD4634-81A3-43C1-B494-274F84E109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Who created it?</a:t>
            </a:r>
          </a:p>
          <a:p>
            <a:br>
              <a:rPr lang="de-DE" dirty="0"/>
            </a:b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71C040-155A-463D-A84A-60400FE8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Node-RED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62B43E6-4802-4026-BB94-1F83A1BA6CCA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06398" y="1789354"/>
            <a:ext cx="11379200" cy="4662246"/>
          </a:xfrm>
        </p:spPr>
        <p:txBody>
          <a:bodyPr/>
          <a:lstStyle/>
          <a:p>
            <a:r>
              <a:rPr lang="en-GB" dirty="0"/>
              <a:t>Initial development by IBM</a:t>
            </a:r>
          </a:p>
          <a:p>
            <a:r>
              <a:rPr lang="en-GB" dirty="0"/>
              <a:t>First release in 2013</a:t>
            </a:r>
          </a:p>
          <a:p>
            <a:r>
              <a:rPr lang="en-GB" dirty="0"/>
              <a:t>Donated to the </a:t>
            </a:r>
            <a:r>
              <a:rPr lang="en-GB" dirty="0" err="1"/>
              <a:t>OpenJS</a:t>
            </a:r>
            <a:r>
              <a:rPr lang="en-GB" dirty="0"/>
              <a:t> Foundation in 2016</a:t>
            </a:r>
          </a:p>
          <a:p>
            <a:r>
              <a:rPr lang="en-GB" dirty="0"/>
              <a:t>Lead developers still IBM employees</a:t>
            </a:r>
          </a:p>
          <a:p>
            <a:r>
              <a:rPr lang="en-GB" dirty="0"/>
              <a:t>Latest version:  v0.20.7</a:t>
            </a:r>
          </a:p>
          <a:p>
            <a:r>
              <a:rPr lang="en-GB" dirty="0"/>
              <a:t>v1 expected soon</a:t>
            </a: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966892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90C980B-7AA6-8646-9AA5-E6C8ACE341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11" b="21711"/>
          <a:stretch>
            <a:fillRect/>
          </a:stretch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7FA0B7-13E6-499B-A273-E16302D546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Use Case: As a Fleet Manager, monitor a fleet of vehicles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84336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ERSINFO" val="ZE220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499574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2140200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61563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27701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27701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91707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27701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2770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Copyright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499574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284075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27701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4995747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61563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61563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61563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61563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61563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91707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lideNumber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27701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27701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MPLAFYSLIDEID" val="63669322841361563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Da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heme/theme1.xml><?xml version="1.0" encoding="utf-8"?>
<a:theme xmlns:a="http://schemas.openxmlformats.org/drawingml/2006/main" name="Zuehlke">
  <a:themeElements>
    <a:clrScheme name="Zuehlke">
      <a:dk1>
        <a:srgbClr val="4D4D4D"/>
      </a:dk1>
      <a:lt1>
        <a:srgbClr val="FFFFFF"/>
      </a:lt1>
      <a:dk2>
        <a:srgbClr val="666666"/>
      </a:dk2>
      <a:lt2>
        <a:srgbClr val="CCCCCC"/>
      </a:lt2>
      <a:accent1>
        <a:srgbClr val="FF9900"/>
      </a:accent1>
      <a:accent2>
        <a:srgbClr val="CCFF00"/>
      </a:accent2>
      <a:accent3>
        <a:srgbClr val="00CC66"/>
      </a:accent3>
      <a:accent4>
        <a:srgbClr val="66CCFF"/>
      </a:accent4>
      <a:accent5>
        <a:srgbClr val="0099CC"/>
      </a:accent5>
      <a:accent6>
        <a:srgbClr val="CCCCCC"/>
      </a:accent6>
      <a:hlink>
        <a:srgbClr val="0099CC"/>
      </a:hlink>
      <a:folHlink>
        <a:srgbClr val="0099CC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rtlCol="0" anchor="ctr"/>
      <a:lstStyle>
        <a:defPPr algn="ctr">
          <a:defRPr sz="2200" dirty="0" err="1" smtClean="0">
            <a:latin typeface="AA Zuehlke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2200" dirty="0" err="1" smtClean="0">
            <a:latin typeface="AA Zuehlke" pitchFamily="2" charset="0"/>
          </a:defRPr>
        </a:defPPr>
      </a:lstStyle>
    </a:txDef>
  </a:objectDefaults>
  <a:extraClrSchemeLst>
    <a:extraClrScheme>
      <a:clrScheme name="Zuehlke">
        <a:dk1>
          <a:srgbClr val="4D4D4D"/>
        </a:dk1>
        <a:lt1>
          <a:srgbClr val="FFFFFF"/>
        </a:lt1>
        <a:dk2>
          <a:srgbClr val="666666"/>
        </a:dk2>
        <a:lt2>
          <a:srgbClr val="CCCCCC"/>
        </a:lt2>
        <a:accent1>
          <a:srgbClr val="FF9900"/>
        </a:accent1>
        <a:accent2>
          <a:srgbClr val="CCFF00"/>
        </a:accent2>
        <a:accent3>
          <a:srgbClr val="00CC66"/>
        </a:accent3>
        <a:accent4>
          <a:srgbClr val="66CCFF"/>
        </a:accent4>
        <a:accent5>
          <a:srgbClr val="0099CC"/>
        </a:accent5>
        <a:accent6>
          <a:srgbClr val="CCCCCC"/>
        </a:accent6>
        <a:hlink>
          <a:srgbClr val="0099CC"/>
        </a:hlink>
        <a:folHlink>
          <a:srgbClr val="0099CC"/>
        </a:folHlink>
      </a:clrScheme>
    </a:extraClrScheme>
  </a:extraClrSchemeLst>
  <a:extLst>
    <a:ext uri="{05A4C25C-085E-4340-85A3-A5531E510DB2}">
      <thm15:themeFamily xmlns:thm15="http://schemas.microsoft.com/office/thememl/2012/main" name="Zuehlke_en-uk_20180223(1).potx" id="{FE81361C-F24A-464F-8829-DCD768B1946A}" vid="{81F56144-8DC4-437A-A149-8FE93C80FC2E}"/>
    </a:ext>
  </a:extLst>
</a:theme>
</file>

<file path=ppt/theme/theme2.xml><?xml version="1.0" encoding="utf-8"?>
<a:theme xmlns:a="http://schemas.openxmlformats.org/drawingml/2006/main" name="Office Theme">
  <a:themeElements>
    <a:clrScheme name="Zuehlke">
      <a:dk1>
        <a:srgbClr val="4D4D4D"/>
      </a:dk1>
      <a:lt1>
        <a:srgbClr val="FFFFFF"/>
      </a:lt1>
      <a:dk2>
        <a:srgbClr val="666666"/>
      </a:dk2>
      <a:lt2>
        <a:srgbClr val="CCCCCC"/>
      </a:lt2>
      <a:accent1>
        <a:srgbClr val="FF9900"/>
      </a:accent1>
      <a:accent2>
        <a:srgbClr val="CCFF00"/>
      </a:accent2>
      <a:accent3>
        <a:srgbClr val="00CC66"/>
      </a:accent3>
      <a:accent4>
        <a:srgbClr val="66CCFF"/>
      </a:accent4>
      <a:accent5>
        <a:srgbClr val="0099CC"/>
      </a:accent5>
      <a:accent6>
        <a:srgbClr val="CCCCCC"/>
      </a:accent6>
      <a:hlink>
        <a:srgbClr val="0099CC"/>
      </a:hlink>
      <a:folHlink>
        <a:srgbClr val="0099CC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Zuehlke">
      <a:dk1>
        <a:srgbClr val="4D4D4D"/>
      </a:dk1>
      <a:lt1>
        <a:srgbClr val="FFFFFF"/>
      </a:lt1>
      <a:dk2>
        <a:srgbClr val="666666"/>
      </a:dk2>
      <a:lt2>
        <a:srgbClr val="CCCCCC"/>
      </a:lt2>
      <a:accent1>
        <a:srgbClr val="FF9900"/>
      </a:accent1>
      <a:accent2>
        <a:srgbClr val="CCFF00"/>
      </a:accent2>
      <a:accent3>
        <a:srgbClr val="00CC66"/>
      </a:accent3>
      <a:accent4>
        <a:srgbClr val="66CCFF"/>
      </a:accent4>
      <a:accent5>
        <a:srgbClr val="0099CC"/>
      </a:accent5>
      <a:accent6>
        <a:srgbClr val="CCCCCC"/>
      </a:accent6>
      <a:hlink>
        <a:srgbClr val="0099CC"/>
      </a:hlink>
      <a:folHlink>
        <a:srgbClr val="0099CC"/>
      </a:folHlink>
    </a:clrScheme>
    <a:fontScheme name="Zuehlke">
      <a:majorFont>
        <a:latin typeface="AA Zuehlke"/>
        <a:ea typeface=""/>
        <a:cs typeface=""/>
      </a:majorFont>
      <a:minorFont>
        <a:latin typeface="AA Zuehlk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TemplafySlideFormConfiguration><![CDATA[{"formFields":[],"formDataEntries":[]}]]></TemplafySlideFormConfiguration>
</file>

<file path=customXml/item10.xml><?xml version="1.0" encoding="utf-8"?>
<TemplafySlideFormConfiguration><![CDATA[{"formFields":[],"formDataEntries":[]}]]></TemplafySlideFormConfiguration>
</file>

<file path=customXml/item11.xml><?xml version="1.0" encoding="utf-8"?>
<TemplafySlideFormConfiguration><![CDATA[{"formFields":[],"formDataEntries":[]}]]></TemplafySlideFormConfiguration>
</file>

<file path=customXml/item12.xml><?xml version="1.0" encoding="utf-8"?>
<TemplafySlideTemplateConfiguration><![CDATA[{"elementsMetadata":[],"documentContentValidatorConfiguration":{"enableDocumentContentValidator":false,"documentContentValidatorVersion":0},"slideId":"636746835490004268","enableDocumentContentUpdater":true,"version":"1.0"}]]></TemplafySlideTemplateConfiguration>
</file>

<file path=customXml/item13.xml><?xml version="1.0" encoding="utf-8"?>
<TemplafySlideTemplateConfiguration><![CDATA[{"elementsMetadata":[],"documentContentValidatorConfiguration":{"enableDocumentContentValidator":false,"documentContentValidatorVersion":0},"slideId":"636746835489847964","enableDocumentContentUpdater":true,"version":"1.0"}]]></TemplafySlideTemplateConfiguration>
</file>

<file path=customXml/item14.xml><?xml version="1.0" encoding="utf-8"?>
<TemplafySlideFormConfiguration><![CDATA[{"formFields":[],"formDataEntries":[]}]]></TemplafySlideFormConfiguration>
</file>

<file path=customXml/item15.xml><?xml version="1.0" encoding="utf-8"?>
<TemplafySlideFormConfiguration><![CDATA[{"formFields":[],"formDataEntries":[]}]]></TemplafySlideFormConfiguration>
</file>

<file path=customXml/item16.xml><?xml version="1.0" encoding="utf-8"?>
<TemplafySlideTemplateConfiguration><![CDATA[{"elementsMetadata":[],"documentContentValidatorConfiguration":{"enableDocumentContentValidator":false,"documentContentValidatorVersion":0},"slideId":"636746835489847964","enableDocumentContentUpdater":true,"version":"1.0"}]]></TemplafySlideTemplateConfiguration>
</file>

<file path=customXml/item17.xml><?xml version="1.0" encoding="utf-8"?>
<TemplafySlideTemplateConfiguration><![CDATA[{"elementsMetadata":[],"documentContentValidatorConfiguration":{"enableDocumentContentValidator":false,"documentContentValidatorVersion":0},"slideId":"636746835489847964","enableDocumentContentUpdater":true,"version":"1.0"}]]></TemplafySlideTemplateConfiguration>
</file>

<file path=customXml/item18.xml><?xml version="1.0" encoding="utf-8"?>
<TemplafySlideFormConfiguration><![CDATA[{"formFields":[],"formDataEntries":[]}]]></TemplafySlideFormConfiguration>
</file>

<file path=customXml/item19.xml><?xml version="1.0" encoding="utf-8"?>
<TemplafySlideTemplateConfiguration><![CDATA[{"elementsMetadata":[],"documentContentValidatorConfiguration":{"enableDocumentContentValidator":false,"documentContentValidatorVersion":0},"slideId":"636746835489847965","enableDocumentContentUpdater":true,"version":"1.0"}]]></TemplafySlideTemplateConfiguration>
</file>

<file path=customXml/item2.xml><?xml version="1.0" encoding="utf-8"?>
<TemplafySlideTemplateConfiguration><![CDATA[{"elementsMetadata":[],"documentContentValidatorConfiguration":{"enableDocumentContentValidator":false,"documentContentValidatorVersion":0},"slideId":"636746835490160479","enableDocumentContentUpdater":true,"version":"1.0"}]]></TemplafySlideTemplateConfiguration>
</file>

<file path=customXml/item20.xml><?xml version="1.0" encoding="utf-8"?>
<TemplafySlideFormConfiguration><![CDATA[{"formFields":[],"formDataEntries":[]}]]></TemplafySlideFormConfiguration>
</file>

<file path=customXml/item21.xml><?xml version="1.0" encoding="utf-8"?>
<TemplafySlideFormConfiguration><![CDATA[{"formFields":[],"formDataEntries":[]}]]></TemplafySlideFormConfiguration>
</file>

<file path=customXml/item22.xml><?xml version="1.0" encoding="utf-8"?>
<TemplafySlideTemplateConfiguration><![CDATA[{"elementsMetadata":[],"documentContentValidatorConfiguration":{"enableDocumentContentValidator":false,"documentContentValidatorVersion":0},"slideId":"636746835489847965","enableDocumentContentUpdater":true,"version":"1.0"}]]></TemplafySlideTemplateConfiguration>
</file>

<file path=customXml/item23.xml><?xml version="1.0" encoding="utf-8"?>
<TemplafySlideFormConfiguration><![CDATA[{"formFields":[],"formDataEntries":[]}]]></TemplafySlideFormConfiguration>
</file>

<file path=customXml/item24.xml><?xml version="1.0" encoding="utf-8"?>
<TemplafySlideTemplateConfiguration><![CDATA[{"elementsMetadata":[],"documentContentValidatorConfiguration":{"enableDocumentContentValidator":false,"documentContentValidatorVersion":0},"slideId":"636746835489847965","enableDocumentContentUpdater":true,"version":"1.0"}]]></TemplafySlideTemplateConfiguration>
</file>

<file path=customXml/item25.xml><?xml version="1.0" encoding="utf-8"?>
<TemplafySlideFormConfiguration><![CDATA[{"formFields":[],"formDataEntries":[]}]]></TemplafySlideFormConfiguration>
</file>

<file path=customXml/item26.xml><?xml version="1.0" encoding="utf-8"?>
<TemplafySlideTemplateConfiguration><![CDATA[{"elementsMetadata":[],"documentContentValidatorConfiguration":{"enableDocumentContentValidator":false,"documentContentValidatorVersion":0},"slideId":"636746835489847965","enableDocumentContentUpdater":true,"version":"1.0"}]]></TemplafySlideTemplateConfiguration>
</file>

<file path=customXml/item27.xml><?xml version="1.0" encoding="utf-8"?>
<TemplafySlideFormConfiguration><![CDATA[{"formFields":[],"formDataEntries":[]}]]></TemplafySlideFormConfiguration>
</file>

<file path=customXml/item28.xml><?xml version="1.0" encoding="utf-8"?>
<TemplafySlideTemplateConfiguration><![CDATA[{"elementsMetadata":[],"documentContentValidatorConfiguration":{"enableDocumentContentValidator":false,"documentContentValidatorVersion":0},"slideId":"636746835489847965","enableDocumentContentUpdater":true,"version":"1.0"}]]></TemplafySlideTemplateConfiguration>
</file>

<file path=customXml/item29.xml><?xml version="1.0" encoding="utf-8"?>
<TemplafySlideTemplateConfiguration><![CDATA[{"elementsMetadata":[],"documentContentValidatorConfiguration":{"enableDocumentContentValidator":false,"documentContentValidatorVersion":0},"slideId":"636746835490004268","enableDocumentContentUpdater":true,"version":"1.0"}]]></TemplafySlideTemplateConfiguration>
</file>

<file path=customXml/item3.xml><?xml version="1.0" encoding="utf-8"?>
<TemplafySlideFormConfiguration><![CDATA[{"formFields":[],"formDataEntries":[]}]]></TemplafySlideFormConfiguration>
</file>

<file path=customXml/item30.xml><?xml version="1.0" encoding="utf-8"?>
<TemplafySlideFormConfiguration><![CDATA[{"formFields":[],"formDataEntries":[]}]]></TemplafySlideFormConfiguration>
</file>

<file path=customXml/item31.xml><?xml version="1.0" encoding="utf-8"?>
<TemplafySlideFormConfiguration><![CDATA[{"formFields":[],"formDataEntries":[]}]]></TemplafySlideFormConfiguration>
</file>

<file path=customXml/item32.xml><?xml version="1.0" encoding="utf-8"?>
<TemplafySlideTemplateConfiguration><![CDATA[{"elementsMetadata":[],"documentContentValidatorConfiguration":{"enableDocumentContentValidator":false,"documentContentValidatorVersion":0},"slideId":"636746835489847964","enableDocumentContentUpdater":true,"version":"1.0"}]]></TemplafySlideTemplateConfiguration>
</file>

<file path=customXml/item33.xml><?xml version="1.0" encoding="utf-8"?>
<TemplafySlideFormConfiguration><![CDATA[{"formFields":[],"formDataEntries":[]}]]></TemplafySlideFormConfiguration>
</file>

<file path=customXml/item34.xml><?xml version="1.0" encoding="utf-8"?>
<TemplafySlideTemplateConfiguration><![CDATA[{"elementsMetadata":[],"documentContentValidatorConfiguration":{"enableDocumentContentValidator":false,"documentContentValidatorVersion":0},"slideId":"636746835489847964","enableDocumentContentUpdater":true,"version":"1.0"}]]></TemplafySlideTemplateConfiguration>
</file>

<file path=customXml/item35.xml><?xml version="1.0" encoding="utf-8"?>
<TemplafySlideTemplateConfiguration><![CDATA[{"elementsMetadata":[],"documentContentValidatorConfiguration":{"enableDocumentContentValidator":false,"documentContentValidatorVersion":0},"slideId":"636746835489847965","enableDocumentContentUpdater":true,"version":"1.0"}]]></TemplafySlideTemplateConfiguration>
</file>

<file path=customXml/item36.xml><?xml version="1.0" encoding="utf-8"?>
<TemplafySlideFormConfiguration><![CDATA[{"formFields":[],"formDataEntries":[]}]]></TemplafySlideFormConfiguration>
</file>

<file path=customXml/item4.xml><?xml version="1.0" encoding="utf-8"?>
<TemplafySlideTemplateConfiguration><![CDATA[{"elementsMetadata":[],"documentContentValidatorConfiguration":{"enableDocumentContentValidator":false,"documentContentValidatorVersion":0},"slideId":"636746835490941844","enableDocumentContentUpdater":true,"version":"1.0"}]]></TemplafySlideTemplateConfiguration>
</file>

<file path=customXml/item5.xml><?xml version="1.0" encoding="utf-8"?>
<TemplafySlideFormConfiguration><![CDATA[{"formFields":[],"formDataEntries":[]}]]></TemplafySlideFormConfiguration>
</file>

<file path=customXml/item6.xml><?xml version="1.0" encoding="utf-8"?>
<TemplafySlideTemplateConfiguration><![CDATA[{"elementsMetadata":[],"documentContentValidatorConfiguration":{"enableDocumentContentValidator":false,"documentContentValidatorVersion":0},"slideId":"636746835489847965","enableDocumentContentUpdater":true,"version":"1.0"}]]></TemplafySlideTemplateConfiguration>
</file>

<file path=customXml/item7.xml><?xml version="1.0" encoding="utf-8"?>
<TemplafySlideTemplateConfiguration><![CDATA[{"elementsMetadata":[],"documentContentValidatorConfiguration":{"enableDocumentContentValidator":false,"documentContentValidatorVersion":0},"slideId":"636746835489847964","enableDocumentContentUpdater":true,"version":"1.0"}]]></TemplafySlideTemplateConfiguration>
</file>

<file path=customXml/item8.xml><?xml version="1.0" encoding="utf-8"?>
<TemplafySlideFormConfiguration><![CDATA[{"formFields":[],"formDataEntries":[]}]]></TemplafySlideFormConfiguration>
</file>

<file path=customXml/item9.xml><?xml version="1.0" encoding="utf-8"?>
<TemplafySlideTemplateConfiguration><![CDATA[{"elementsMetadata":[],"documentContentValidatorConfiguration":{"enableDocumentContentValidator":false,"documentContentValidatorVersion":0},"slideId":"636746835489847964","enableDocumentContentUpdater":true,"version":"1.0"}]]></TemplafySlideTemplateConfiguration>
</file>

<file path=customXml/itemProps1.xml><?xml version="1.0" encoding="utf-8"?>
<ds:datastoreItem xmlns:ds="http://schemas.openxmlformats.org/officeDocument/2006/customXml" ds:itemID="{2C96B8E8-124D-3448-A02F-CF96E6E6567A}">
  <ds:schemaRefs/>
</ds:datastoreItem>
</file>

<file path=customXml/itemProps10.xml><?xml version="1.0" encoding="utf-8"?>
<ds:datastoreItem xmlns:ds="http://schemas.openxmlformats.org/officeDocument/2006/customXml" ds:itemID="{CCFFE816-87C5-0E40-857D-583F6D95913A}">
  <ds:schemaRefs/>
</ds:datastoreItem>
</file>

<file path=customXml/itemProps11.xml><?xml version="1.0" encoding="utf-8"?>
<ds:datastoreItem xmlns:ds="http://schemas.openxmlformats.org/officeDocument/2006/customXml" ds:itemID="{EE5CF165-A958-44BF-82D1-B9F7CDA0AEDC}">
  <ds:schemaRefs/>
</ds:datastoreItem>
</file>

<file path=customXml/itemProps12.xml><?xml version="1.0" encoding="utf-8"?>
<ds:datastoreItem xmlns:ds="http://schemas.openxmlformats.org/officeDocument/2006/customXml" ds:itemID="{4045C7B6-24CF-4215-AE01-E323DB3B7A8A}">
  <ds:schemaRefs/>
</ds:datastoreItem>
</file>

<file path=customXml/itemProps13.xml><?xml version="1.0" encoding="utf-8"?>
<ds:datastoreItem xmlns:ds="http://schemas.openxmlformats.org/officeDocument/2006/customXml" ds:itemID="{9F7AD6BE-016A-AD46-9F9D-5E542DD74F7D}">
  <ds:schemaRefs/>
</ds:datastoreItem>
</file>

<file path=customXml/itemProps14.xml><?xml version="1.0" encoding="utf-8"?>
<ds:datastoreItem xmlns:ds="http://schemas.openxmlformats.org/officeDocument/2006/customXml" ds:itemID="{7466783F-BEF2-7046-98D8-8E1A3E7C8578}">
  <ds:schemaRefs/>
</ds:datastoreItem>
</file>

<file path=customXml/itemProps15.xml><?xml version="1.0" encoding="utf-8"?>
<ds:datastoreItem xmlns:ds="http://schemas.openxmlformats.org/officeDocument/2006/customXml" ds:itemID="{962D105E-A566-4D45-ADDD-85EC62D361F4}">
  <ds:schemaRefs/>
</ds:datastoreItem>
</file>

<file path=customXml/itemProps16.xml><?xml version="1.0" encoding="utf-8"?>
<ds:datastoreItem xmlns:ds="http://schemas.openxmlformats.org/officeDocument/2006/customXml" ds:itemID="{78F83AC6-B84B-AE46-81A8-A819A8195D9D}">
  <ds:schemaRefs/>
</ds:datastoreItem>
</file>

<file path=customXml/itemProps17.xml><?xml version="1.0" encoding="utf-8"?>
<ds:datastoreItem xmlns:ds="http://schemas.openxmlformats.org/officeDocument/2006/customXml" ds:itemID="{9D7DB4A6-9EA8-5147-B2BA-ED0918B62DC8}">
  <ds:schemaRefs/>
</ds:datastoreItem>
</file>

<file path=customXml/itemProps18.xml><?xml version="1.0" encoding="utf-8"?>
<ds:datastoreItem xmlns:ds="http://schemas.openxmlformats.org/officeDocument/2006/customXml" ds:itemID="{A25EF4F3-FFD5-CF40-9F96-921DC7321F02}">
  <ds:schemaRefs/>
</ds:datastoreItem>
</file>

<file path=customXml/itemProps19.xml><?xml version="1.0" encoding="utf-8"?>
<ds:datastoreItem xmlns:ds="http://schemas.openxmlformats.org/officeDocument/2006/customXml" ds:itemID="{7BE4FFC4-20D1-8246-9F3D-B3712C90A582}">
  <ds:schemaRefs/>
</ds:datastoreItem>
</file>

<file path=customXml/itemProps2.xml><?xml version="1.0" encoding="utf-8"?>
<ds:datastoreItem xmlns:ds="http://schemas.openxmlformats.org/officeDocument/2006/customXml" ds:itemID="{D314AEB0-84A5-5346-B869-DB68A26F1479}">
  <ds:schemaRefs/>
</ds:datastoreItem>
</file>

<file path=customXml/itemProps20.xml><?xml version="1.0" encoding="utf-8"?>
<ds:datastoreItem xmlns:ds="http://schemas.openxmlformats.org/officeDocument/2006/customXml" ds:itemID="{885B4E8F-8D57-4745-9A6E-4D509019517C}">
  <ds:schemaRefs/>
</ds:datastoreItem>
</file>

<file path=customXml/itemProps21.xml><?xml version="1.0" encoding="utf-8"?>
<ds:datastoreItem xmlns:ds="http://schemas.openxmlformats.org/officeDocument/2006/customXml" ds:itemID="{007A0F71-EC4C-0C46-B3D5-090146B0A1A6}">
  <ds:schemaRefs/>
</ds:datastoreItem>
</file>

<file path=customXml/itemProps22.xml><?xml version="1.0" encoding="utf-8"?>
<ds:datastoreItem xmlns:ds="http://schemas.openxmlformats.org/officeDocument/2006/customXml" ds:itemID="{FEB33D20-82F6-A44C-89D5-98DCFE986DD8}">
  <ds:schemaRefs/>
</ds:datastoreItem>
</file>

<file path=customXml/itemProps23.xml><?xml version="1.0" encoding="utf-8"?>
<ds:datastoreItem xmlns:ds="http://schemas.openxmlformats.org/officeDocument/2006/customXml" ds:itemID="{56CFDEA6-E84C-6944-AC12-15804121AF36}">
  <ds:schemaRefs/>
</ds:datastoreItem>
</file>

<file path=customXml/itemProps24.xml><?xml version="1.0" encoding="utf-8"?>
<ds:datastoreItem xmlns:ds="http://schemas.openxmlformats.org/officeDocument/2006/customXml" ds:itemID="{EF068125-44E1-5F48-8366-59F9106273C8}">
  <ds:schemaRefs/>
</ds:datastoreItem>
</file>

<file path=customXml/itemProps25.xml><?xml version="1.0" encoding="utf-8"?>
<ds:datastoreItem xmlns:ds="http://schemas.openxmlformats.org/officeDocument/2006/customXml" ds:itemID="{F3854C7F-B08C-1C4E-85DB-36DAAB48D804}">
  <ds:schemaRefs/>
</ds:datastoreItem>
</file>

<file path=customXml/itemProps26.xml><?xml version="1.0" encoding="utf-8"?>
<ds:datastoreItem xmlns:ds="http://schemas.openxmlformats.org/officeDocument/2006/customXml" ds:itemID="{16F2E875-E30B-4A41-AAEA-F44CC2DEEE93}">
  <ds:schemaRefs/>
</ds:datastoreItem>
</file>

<file path=customXml/itemProps27.xml><?xml version="1.0" encoding="utf-8"?>
<ds:datastoreItem xmlns:ds="http://schemas.openxmlformats.org/officeDocument/2006/customXml" ds:itemID="{236CBFFB-F5E0-9840-8A38-9590F3DCE345}">
  <ds:schemaRefs/>
</ds:datastoreItem>
</file>

<file path=customXml/itemProps28.xml><?xml version="1.0" encoding="utf-8"?>
<ds:datastoreItem xmlns:ds="http://schemas.openxmlformats.org/officeDocument/2006/customXml" ds:itemID="{B12FB102-2961-1345-A5C1-9A92A6C995AA}">
  <ds:schemaRefs/>
</ds:datastoreItem>
</file>

<file path=customXml/itemProps29.xml><?xml version="1.0" encoding="utf-8"?>
<ds:datastoreItem xmlns:ds="http://schemas.openxmlformats.org/officeDocument/2006/customXml" ds:itemID="{BDF12A24-22E7-8149-8812-C2FB75E0F83C}">
  <ds:schemaRefs/>
</ds:datastoreItem>
</file>

<file path=customXml/itemProps3.xml><?xml version="1.0" encoding="utf-8"?>
<ds:datastoreItem xmlns:ds="http://schemas.openxmlformats.org/officeDocument/2006/customXml" ds:itemID="{260AFA69-15FF-40AC-B7BD-62B0F5400421}">
  <ds:schemaRefs/>
</ds:datastoreItem>
</file>

<file path=customXml/itemProps30.xml><?xml version="1.0" encoding="utf-8"?>
<ds:datastoreItem xmlns:ds="http://schemas.openxmlformats.org/officeDocument/2006/customXml" ds:itemID="{54F1F712-3CCB-F64C-9F82-120A194081F0}">
  <ds:schemaRefs/>
</ds:datastoreItem>
</file>

<file path=customXml/itemProps31.xml><?xml version="1.0" encoding="utf-8"?>
<ds:datastoreItem xmlns:ds="http://schemas.openxmlformats.org/officeDocument/2006/customXml" ds:itemID="{69D69A42-32C0-074B-9D02-D0196A2351B9}">
  <ds:schemaRefs/>
</ds:datastoreItem>
</file>

<file path=customXml/itemProps32.xml><?xml version="1.0" encoding="utf-8"?>
<ds:datastoreItem xmlns:ds="http://schemas.openxmlformats.org/officeDocument/2006/customXml" ds:itemID="{82C3D64E-F5F2-7943-91E8-798F2C8B703C}">
  <ds:schemaRefs/>
</ds:datastoreItem>
</file>

<file path=customXml/itemProps33.xml><?xml version="1.0" encoding="utf-8"?>
<ds:datastoreItem xmlns:ds="http://schemas.openxmlformats.org/officeDocument/2006/customXml" ds:itemID="{0147F45E-21C4-514B-885C-49529781D78C}">
  <ds:schemaRefs/>
</ds:datastoreItem>
</file>

<file path=customXml/itemProps34.xml><?xml version="1.0" encoding="utf-8"?>
<ds:datastoreItem xmlns:ds="http://schemas.openxmlformats.org/officeDocument/2006/customXml" ds:itemID="{03027592-2787-9949-B602-047233C4DEFC}">
  <ds:schemaRefs/>
</ds:datastoreItem>
</file>

<file path=customXml/itemProps35.xml><?xml version="1.0" encoding="utf-8"?>
<ds:datastoreItem xmlns:ds="http://schemas.openxmlformats.org/officeDocument/2006/customXml" ds:itemID="{76EF8299-2C61-E948-BEED-74E38BFD8998}">
  <ds:schemaRefs/>
</ds:datastoreItem>
</file>

<file path=customXml/itemProps36.xml><?xml version="1.0" encoding="utf-8"?>
<ds:datastoreItem xmlns:ds="http://schemas.openxmlformats.org/officeDocument/2006/customXml" ds:itemID="{B6C43A2A-516C-5A49-A681-F50588777F09}">
  <ds:schemaRefs/>
</ds:datastoreItem>
</file>

<file path=customXml/itemProps4.xml><?xml version="1.0" encoding="utf-8"?>
<ds:datastoreItem xmlns:ds="http://schemas.openxmlformats.org/officeDocument/2006/customXml" ds:itemID="{C82D7058-4669-4E98-BC69-B9F7C5417984}">
  <ds:schemaRefs/>
</ds:datastoreItem>
</file>

<file path=customXml/itemProps5.xml><?xml version="1.0" encoding="utf-8"?>
<ds:datastoreItem xmlns:ds="http://schemas.openxmlformats.org/officeDocument/2006/customXml" ds:itemID="{4458CB70-3360-BC47-876C-199B7F0CD52C}">
  <ds:schemaRefs/>
</ds:datastoreItem>
</file>

<file path=customXml/itemProps6.xml><?xml version="1.0" encoding="utf-8"?>
<ds:datastoreItem xmlns:ds="http://schemas.openxmlformats.org/officeDocument/2006/customXml" ds:itemID="{DB31B29E-EAE1-6044-B2EC-0C026484F236}">
  <ds:schemaRefs/>
</ds:datastoreItem>
</file>

<file path=customXml/itemProps7.xml><?xml version="1.0" encoding="utf-8"?>
<ds:datastoreItem xmlns:ds="http://schemas.openxmlformats.org/officeDocument/2006/customXml" ds:itemID="{4C063009-2E72-9049-9F7F-E968B4E05469}">
  <ds:schemaRefs/>
</ds:datastoreItem>
</file>

<file path=customXml/itemProps8.xml><?xml version="1.0" encoding="utf-8"?>
<ds:datastoreItem xmlns:ds="http://schemas.openxmlformats.org/officeDocument/2006/customXml" ds:itemID="{D4D3AC5D-70CC-834C-A9DC-DC2B453F2E56}">
  <ds:schemaRefs/>
</ds:datastoreItem>
</file>

<file path=customXml/itemProps9.xml><?xml version="1.0" encoding="utf-8"?>
<ds:datastoreItem xmlns:ds="http://schemas.openxmlformats.org/officeDocument/2006/customXml" ds:itemID="{6F7AB3E8-B1F2-704F-B89E-8F1A48EC022C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Zuehlke</Template>
  <TotalTime>5272</TotalTime>
  <Words>478</Words>
  <Application>Microsoft Macintosh PowerPoint</Application>
  <PresentationFormat>Widescreen</PresentationFormat>
  <Paragraphs>133</Paragraphs>
  <Slides>22</Slides>
  <Notes>1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AA Zuehlke</vt:lpstr>
      <vt:lpstr>AA Zuehlke Medium</vt:lpstr>
      <vt:lpstr>Courier New</vt:lpstr>
      <vt:lpstr>Symbol</vt:lpstr>
      <vt:lpstr>Comic Sans MS</vt:lpstr>
      <vt:lpstr>Zuehlke</vt:lpstr>
      <vt:lpstr>PowerPoint Presentation</vt:lpstr>
      <vt:lpstr>PowerPoint Presentation</vt:lpstr>
      <vt:lpstr>Disclaimer</vt:lpstr>
      <vt:lpstr>Node-RED</vt:lpstr>
      <vt:lpstr>Node-RED</vt:lpstr>
      <vt:lpstr>Node-RED</vt:lpstr>
      <vt:lpstr>Node-RED</vt:lpstr>
      <vt:lpstr>Node-RED</vt:lpstr>
      <vt:lpstr>PowerPoint Presentation</vt:lpstr>
      <vt:lpstr> Internet of Things</vt:lpstr>
      <vt:lpstr>Architectural Diagram</vt:lpstr>
      <vt:lpstr>PowerPoint Presentation</vt:lpstr>
      <vt:lpstr>Should you use it?</vt:lpstr>
      <vt:lpstr>Visual programming has it’s limitations</vt:lpstr>
      <vt:lpstr>Debugging</vt:lpstr>
      <vt:lpstr>NPM</vt:lpstr>
      <vt:lpstr>Tools</vt:lpstr>
      <vt:lpstr>PowerPoint Presentation</vt:lpstr>
      <vt:lpstr>Sensor</vt:lpstr>
      <vt:lpstr>Raspberry Pi</vt:lpstr>
      <vt:lpstr>Node.js</vt:lpstr>
      <vt:lpstr>MS Azure IoT Central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Lans, Casper</dc:creator>
  <cp:lastModifiedBy>Lans, Casper</cp:lastModifiedBy>
  <cp:revision>3</cp:revision>
  <dcterms:created xsi:type="dcterms:W3CDTF">2019-07-19T15:24:56Z</dcterms:created>
  <dcterms:modified xsi:type="dcterms:W3CDTF">2019-07-23T15:24:57Z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fyTimeStamp">
    <vt:lpwstr>2019-01-15T14:39:59.4667448Z</vt:lpwstr>
  </property>
  <property fmtid="{D5CDD505-2E9C-101B-9397-08002B2CF9AE}" pid="3" name="TemplafyTenantId">
    <vt:lpwstr>zuehlke</vt:lpwstr>
  </property>
  <property fmtid="{D5CDD505-2E9C-101B-9397-08002B2CF9AE}" pid="4" name="TemplafyTemplateId">
    <vt:lpwstr>636746835477028291</vt:lpwstr>
  </property>
  <property fmtid="{D5CDD505-2E9C-101B-9397-08002B2CF9AE}" pid="5" name="TemplafyUserProfileId">
    <vt:lpwstr>636795096402617765</vt:lpwstr>
  </property>
  <property fmtid="{D5CDD505-2E9C-101B-9397-08002B2CF9AE}" pid="6" name="TemplafyLanguageCode">
    <vt:lpwstr>en-GB</vt:lpwstr>
  </property>
</Properties>
</file>

<file path=docProps/thumbnail.jpeg>
</file>